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4EE866-100B-4945-9D94-71A95B752A3F}" v="15" dt="2024-03-12T20:39:12.5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38"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mud, Ksheeraj , ITD" userId="33544fc6-7d69-490a-9c02-b0e0f21ab136" providerId="ADAL" clId="{D14EE866-100B-4945-9D94-71A95B752A3F}"/>
    <pc:docChg chg="undo custSel addSld delSld modSld">
      <pc:chgData name="Kumud, Ksheeraj , ITD" userId="33544fc6-7d69-490a-9c02-b0e0f21ab136" providerId="ADAL" clId="{D14EE866-100B-4945-9D94-71A95B752A3F}" dt="2024-03-12T20:39:24.316" v="269" actId="26606"/>
      <pc:docMkLst>
        <pc:docMk/>
      </pc:docMkLst>
      <pc:sldChg chg="addSp delSp modSp mod setBg setClrOvrMap">
        <pc:chgData name="Kumud, Ksheeraj , ITD" userId="33544fc6-7d69-490a-9c02-b0e0f21ab136" providerId="ADAL" clId="{D14EE866-100B-4945-9D94-71A95B752A3F}" dt="2024-03-12T20:39:24.316" v="269" actId="26606"/>
        <pc:sldMkLst>
          <pc:docMk/>
          <pc:sldMk cId="4030024836" sldId="256"/>
        </pc:sldMkLst>
        <pc:spChg chg="mod ord">
          <ac:chgData name="Kumud, Ksheeraj , ITD" userId="33544fc6-7d69-490a-9c02-b0e0f21ab136" providerId="ADAL" clId="{D14EE866-100B-4945-9D94-71A95B752A3F}" dt="2024-03-12T20:39:24.316" v="269" actId="26606"/>
          <ac:spMkLst>
            <pc:docMk/>
            <pc:sldMk cId="4030024836" sldId="256"/>
            <ac:spMk id="4" creationId="{4F19DA43-4C5A-D886-DD11-451E3AF19DED}"/>
          </ac:spMkLst>
        </pc:spChg>
        <pc:spChg chg="add del">
          <ac:chgData name="Kumud, Ksheeraj , ITD" userId="33544fc6-7d69-490a-9c02-b0e0f21ab136" providerId="ADAL" clId="{D14EE866-100B-4945-9D94-71A95B752A3F}" dt="2024-03-12T20:39:06.466" v="261" actId="26606"/>
          <ac:spMkLst>
            <pc:docMk/>
            <pc:sldMk cId="4030024836" sldId="256"/>
            <ac:spMk id="2055" creationId="{71B2258F-86CA-4D4D-8270-BC05FCDEBFB3}"/>
          </ac:spMkLst>
        </pc:spChg>
        <pc:spChg chg="add del">
          <ac:chgData name="Kumud, Ksheeraj , ITD" userId="33544fc6-7d69-490a-9c02-b0e0f21ab136" providerId="ADAL" clId="{D14EE866-100B-4945-9D94-71A95B752A3F}" dt="2024-03-12T20:39:06.439" v="260" actId="26606"/>
          <ac:spMkLst>
            <pc:docMk/>
            <pc:sldMk cId="4030024836" sldId="256"/>
            <ac:spMk id="2060" creationId="{06DA9DF9-31F7-4056-B42E-878CC92417B8}"/>
          </ac:spMkLst>
        </pc:spChg>
        <pc:spChg chg="add del">
          <ac:chgData name="Kumud, Ksheeraj , ITD" userId="33544fc6-7d69-490a-9c02-b0e0f21ab136" providerId="ADAL" clId="{D14EE866-100B-4945-9D94-71A95B752A3F}" dt="2024-03-12T20:39:24.316" v="269" actId="26606"/>
          <ac:spMkLst>
            <pc:docMk/>
            <pc:sldMk cId="4030024836" sldId="256"/>
            <ac:spMk id="2062" creationId="{097CD68E-23E3-4007-8847-CD0944C4F7BE}"/>
          </ac:spMkLst>
        </pc:spChg>
        <pc:spChg chg="add del">
          <ac:chgData name="Kumud, Ksheeraj , ITD" userId="33544fc6-7d69-490a-9c02-b0e0f21ab136" providerId="ADAL" clId="{D14EE866-100B-4945-9D94-71A95B752A3F}" dt="2024-03-12T20:39:24.316" v="269" actId="26606"/>
          <ac:spMkLst>
            <pc:docMk/>
            <pc:sldMk cId="4030024836" sldId="256"/>
            <ac:spMk id="2063" creationId="{E91DC736-0EF8-4F87-9146-EBF1D2EE4D3D}"/>
          </ac:spMkLst>
        </pc:spChg>
        <pc:spChg chg="add del">
          <ac:chgData name="Kumud, Ksheeraj , ITD" userId="33544fc6-7d69-490a-9c02-b0e0f21ab136" providerId="ADAL" clId="{D14EE866-100B-4945-9D94-71A95B752A3F}" dt="2024-03-12T20:39:24.316" v="269" actId="26606"/>
          <ac:spMkLst>
            <pc:docMk/>
            <pc:sldMk cId="4030024836" sldId="256"/>
            <ac:spMk id="2064" creationId="{AF2F604E-43BE-4DC3-B983-E071523364F8}"/>
          </ac:spMkLst>
        </pc:spChg>
        <pc:spChg chg="add del">
          <ac:chgData name="Kumud, Ksheeraj , ITD" userId="33544fc6-7d69-490a-9c02-b0e0f21ab136" providerId="ADAL" clId="{D14EE866-100B-4945-9D94-71A95B752A3F}" dt="2024-03-12T20:39:24.316" v="269" actId="26606"/>
          <ac:spMkLst>
            <pc:docMk/>
            <pc:sldMk cId="4030024836" sldId="256"/>
            <ac:spMk id="2066" creationId="{08C9B587-E65E-4B52-B37C-ABEBB6E87928}"/>
          </ac:spMkLst>
        </pc:spChg>
        <pc:spChg chg="add del">
          <ac:chgData name="Kumud, Ksheeraj , ITD" userId="33544fc6-7d69-490a-9c02-b0e0f21ab136" providerId="ADAL" clId="{D14EE866-100B-4945-9D94-71A95B752A3F}" dt="2024-03-12T20:39:18.106" v="264" actId="26606"/>
          <ac:spMkLst>
            <pc:docMk/>
            <pc:sldMk cId="4030024836" sldId="256"/>
            <ac:spMk id="2071" creationId="{4E1BEB12-92AF-4445-98AD-4C7756E7C93B}"/>
          </ac:spMkLst>
        </pc:spChg>
        <pc:spChg chg="add del">
          <ac:chgData name="Kumud, Ksheeraj , ITD" userId="33544fc6-7d69-490a-9c02-b0e0f21ab136" providerId="ADAL" clId="{D14EE866-100B-4945-9D94-71A95B752A3F}" dt="2024-03-12T20:39:18.106" v="264" actId="26606"/>
          <ac:spMkLst>
            <pc:docMk/>
            <pc:sldMk cId="4030024836" sldId="256"/>
            <ac:spMk id="2073" creationId="{D0522C2C-7B5C-48A7-A969-03941E5D2E76}"/>
          </ac:spMkLst>
        </pc:spChg>
        <pc:spChg chg="add del">
          <ac:chgData name="Kumud, Ksheeraj , ITD" userId="33544fc6-7d69-490a-9c02-b0e0f21ab136" providerId="ADAL" clId="{D14EE866-100B-4945-9D94-71A95B752A3F}" dt="2024-03-12T20:39:18.106" v="264" actId="26606"/>
          <ac:spMkLst>
            <pc:docMk/>
            <pc:sldMk cId="4030024836" sldId="256"/>
            <ac:spMk id="2075" creationId="{9C682A1A-5B2D-4111-BBD6-620165633E5B}"/>
          </ac:spMkLst>
        </pc:spChg>
        <pc:spChg chg="add del">
          <ac:chgData name="Kumud, Ksheeraj , ITD" userId="33544fc6-7d69-490a-9c02-b0e0f21ab136" providerId="ADAL" clId="{D14EE866-100B-4945-9D94-71A95B752A3F}" dt="2024-03-12T20:39:18.106" v="264" actId="26606"/>
          <ac:spMkLst>
            <pc:docMk/>
            <pc:sldMk cId="4030024836" sldId="256"/>
            <ac:spMk id="2077" creationId="{D6EE29F2-D77F-4BD0-A20B-334D316A1C9D}"/>
          </ac:spMkLst>
        </pc:spChg>
        <pc:spChg chg="add del">
          <ac:chgData name="Kumud, Ksheeraj , ITD" userId="33544fc6-7d69-490a-9c02-b0e0f21ab136" providerId="ADAL" clId="{D14EE866-100B-4945-9D94-71A95B752A3F}" dt="2024-03-12T20:39:18.106" v="264" actId="26606"/>
          <ac:spMkLst>
            <pc:docMk/>
            <pc:sldMk cId="4030024836" sldId="256"/>
            <ac:spMk id="2079" creationId="{22D09ED2-868F-42C6-866E-F92E0CEF314F}"/>
          </ac:spMkLst>
        </pc:spChg>
        <pc:spChg chg="add del">
          <ac:chgData name="Kumud, Ksheeraj , ITD" userId="33544fc6-7d69-490a-9c02-b0e0f21ab136" providerId="ADAL" clId="{D14EE866-100B-4945-9D94-71A95B752A3F}" dt="2024-03-12T20:39:19.515" v="266" actId="26606"/>
          <ac:spMkLst>
            <pc:docMk/>
            <pc:sldMk cId="4030024836" sldId="256"/>
            <ac:spMk id="2081" creationId="{6ED12BFC-A737-46AF-8411-481112D54B0C}"/>
          </ac:spMkLst>
        </pc:spChg>
        <pc:spChg chg="add del">
          <ac:chgData name="Kumud, Ksheeraj , ITD" userId="33544fc6-7d69-490a-9c02-b0e0f21ab136" providerId="ADAL" clId="{D14EE866-100B-4945-9D94-71A95B752A3F}" dt="2024-03-12T20:39:19.515" v="266" actId="26606"/>
          <ac:spMkLst>
            <pc:docMk/>
            <pc:sldMk cId="4030024836" sldId="256"/>
            <ac:spMk id="2082" creationId="{D278ADA9-6383-4BDD-80D2-8899A402687B}"/>
          </ac:spMkLst>
        </pc:spChg>
        <pc:spChg chg="add del">
          <ac:chgData name="Kumud, Ksheeraj , ITD" userId="33544fc6-7d69-490a-9c02-b0e0f21ab136" providerId="ADAL" clId="{D14EE866-100B-4945-9D94-71A95B752A3F}" dt="2024-03-12T20:39:19.515" v="266" actId="26606"/>
          <ac:spMkLst>
            <pc:docMk/>
            <pc:sldMk cId="4030024836" sldId="256"/>
            <ac:spMk id="2083" creationId="{484B7147-B0F6-40ED-B5A2-FF72BC8198B6}"/>
          </ac:spMkLst>
        </pc:spChg>
        <pc:spChg chg="add del">
          <ac:chgData name="Kumud, Ksheeraj , ITD" userId="33544fc6-7d69-490a-9c02-b0e0f21ab136" providerId="ADAL" clId="{D14EE866-100B-4945-9D94-71A95B752A3F}" dt="2024-03-12T20:39:19.515" v="266" actId="26606"/>
          <ac:spMkLst>
            <pc:docMk/>
            <pc:sldMk cId="4030024836" sldId="256"/>
            <ac:spMk id="2084" creationId="{B36D2DE0-0628-4A9A-A59D-7BA8B5EB3022}"/>
          </ac:spMkLst>
        </pc:spChg>
        <pc:spChg chg="add del">
          <ac:chgData name="Kumud, Ksheeraj , ITD" userId="33544fc6-7d69-490a-9c02-b0e0f21ab136" providerId="ADAL" clId="{D14EE866-100B-4945-9D94-71A95B752A3F}" dt="2024-03-12T20:39:19.515" v="266" actId="26606"/>
          <ac:spMkLst>
            <pc:docMk/>
            <pc:sldMk cId="4030024836" sldId="256"/>
            <ac:spMk id="2085" creationId="{48E405C9-94BE-41DA-928C-DEC9A8550E9F}"/>
          </ac:spMkLst>
        </pc:spChg>
        <pc:spChg chg="add del">
          <ac:chgData name="Kumud, Ksheeraj , ITD" userId="33544fc6-7d69-490a-9c02-b0e0f21ab136" providerId="ADAL" clId="{D14EE866-100B-4945-9D94-71A95B752A3F}" dt="2024-03-12T20:39:19.515" v="266" actId="26606"/>
          <ac:spMkLst>
            <pc:docMk/>
            <pc:sldMk cId="4030024836" sldId="256"/>
            <ac:spMk id="2086" creationId="{D2091A72-D5BB-42AC-8FD3-F7747D90861E}"/>
          </ac:spMkLst>
        </pc:spChg>
        <pc:spChg chg="add del">
          <ac:chgData name="Kumud, Ksheeraj , ITD" userId="33544fc6-7d69-490a-9c02-b0e0f21ab136" providerId="ADAL" clId="{D14EE866-100B-4945-9D94-71A95B752A3F}" dt="2024-03-12T20:39:24.307" v="268" actId="26606"/>
          <ac:spMkLst>
            <pc:docMk/>
            <pc:sldMk cId="4030024836" sldId="256"/>
            <ac:spMk id="2088" creationId="{934F1179-B481-4F9E-BCA3-AFB972070F83}"/>
          </ac:spMkLst>
        </pc:spChg>
        <pc:spChg chg="add del">
          <ac:chgData name="Kumud, Ksheeraj , ITD" userId="33544fc6-7d69-490a-9c02-b0e0f21ab136" providerId="ADAL" clId="{D14EE866-100B-4945-9D94-71A95B752A3F}" dt="2024-03-12T20:39:24.307" v="268" actId="26606"/>
          <ac:spMkLst>
            <pc:docMk/>
            <pc:sldMk cId="4030024836" sldId="256"/>
            <ac:spMk id="2089" creationId="{827DC2C4-B485-428A-BF4A-472D2967F47F}"/>
          </ac:spMkLst>
        </pc:spChg>
        <pc:spChg chg="add del">
          <ac:chgData name="Kumud, Ksheeraj , ITD" userId="33544fc6-7d69-490a-9c02-b0e0f21ab136" providerId="ADAL" clId="{D14EE866-100B-4945-9D94-71A95B752A3F}" dt="2024-03-12T20:39:24.307" v="268" actId="26606"/>
          <ac:spMkLst>
            <pc:docMk/>
            <pc:sldMk cId="4030024836" sldId="256"/>
            <ac:spMk id="2090" creationId="{EE04B5EB-F158-4507-90DD-BD23620C7CC9}"/>
          </ac:spMkLst>
        </pc:spChg>
        <pc:spChg chg="add">
          <ac:chgData name="Kumud, Ksheeraj , ITD" userId="33544fc6-7d69-490a-9c02-b0e0f21ab136" providerId="ADAL" clId="{D14EE866-100B-4945-9D94-71A95B752A3F}" dt="2024-03-12T20:39:24.316" v="269" actId="26606"/>
          <ac:spMkLst>
            <pc:docMk/>
            <pc:sldMk cId="4030024836" sldId="256"/>
            <ac:spMk id="2092" creationId="{59EF30C2-29AC-4A0D-BC0A-A679CF113EDD}"/>
          </ac:spMkLst>
        </pc:spChg>
        <pc:spChg chg="add">
          <ac:chgData name="Kumud, Ksheeraj , ITD" userId="33544fc6-7d69-490a-9c02-b0e0f21ab136" providerId="ADAL" clId="{D14EE866-100B-4945-9D94-71A95B752A3F}" dt="2024-03-12T20:39:24.316" v="269" actId="26606"/>
          <ac:spMkLst>
            <pc:docMk/>
            <pc:sldMk cId="4030024836" sldId="256"/>
            <ac:spMk id="2093" creationId="{9C682A1A-5B2D-4111-BBD6-620165633E5B}"/>
          </ac:spMkLst>
        </pc:spChg>
        <pc:spChg chg="add">
          <ac:chgData name="Kumud, Ksheeraj , ITD" userId="33544fc6-7d69-490a-9c02-b0e0f21ab136" providerId="ADAL" clId="{D14EE866-100B-4945-9D94-71A95B752A3F}" dt="2024-03-12T20:39:24.316" v="269" actId="26606"/>
          <ac:spMkLst>
            <pc:docMk/>
            <pc:sldMk cId="4030024836" sldId="256"/>
            <ac:spMk id="2095" creationId="{A04F1504-431A-4D86-9091-AE7E4B33376B}"/>
          </ac:spMkLst>
        </pc:spChg>
        <pc:spChg chg="add">
          <ac:chgData name="Kumud, Ksheeraj , ITD" userId="33544fc6-7d69-490a-9c02-b0e0f21ab136" providerId="ADAL" clId="{D14EE866-100B-4945-9D94-71A95B752A3F}" dt="2024-03-12T20:39:24.316" v="269" actId="26606"/>
          <ac:spMkLst>
            <pc:docMk/>
            <pc:sldMk cId="4030024836" sldId="256"/>
            <ac:spMk id="2096" creationId="{EA804283-B929-4503-802F-4585376E2B42}"/>
          </ac:spMkLst>
        </pc:spChg>
        <pc:spChg chg="add">
          <ac:chgData name="Kumud, Ksheeraj , ITD" userId="33544fc6-7d69-490a-9c02-b0e0f21ab136" providerId="ADAL" clId="{D14EE866-100B-4945-9D94-71A95B752A3F}" dt="2024-03-12T20:39:24.316" v="269" actId="26606"/>
          <ac:spMkLst>
            <pc:docMk/>
            <pc:sldMk cId="4030024836" sldId="256"/>
            <ac:spMk id="2097" creationId="{AD3811F5-514E-49A4-B382-673ED228A4CC}"/>
          </ac:spMkLst>
        </pc:spChg>
        <pc:spChg chg="add">
          <ac:chgData name="Kumud, Ksheeraj , ITD" userId="33544fc6-7d69-490a-9c02-b0e0f21ab136" providerId="ADAL" clId="{D14EE866-100B-4945-9D94-71A95B752A3F}" dt="2024-03-12T20:39:24.316" v="269" actId="26606"/>
          <ac:spMkLst>
            <pc:docMk/>
            <pc:sldMk cId="4030024836" sldId="256"/>
            <ac:spMk id="2098" creationId="{067AD921-1CEE-4C1B-9AA3-C66D908DDD14}"/>
          </ac:spMkLst>
        </pc:spChg>
        <pc:spChg chg="add">
          <ac:chgData name="Kumud, Ksheeraj , ITD" userId="33544fc6-7d69-490a-9c02-b0e0f21ab136" providerId="ADAL" clId="{D14EE866-100B-4945-9D94-71A95B752A3F}" dt="2024-03-12T20:39:24.316" v="269" actId="26606"/>
          <ac:spMkLst>
            <pc:docMk/>
            <pc:sldMk cId="4030024836" sldId="256"/>
            <ac:spMk id="2099" creationId="{C36A08F5-3B56-47C5-A371-9187BE56E1E5}"/>
          </ac:spMkLst>
        </pc:spChg>
        <pc:picChg chg="add del mod ord">
          <ac:chgData name="Kumud, Ksheeraj , ITD" userId="33544fc6-7d69-490a-9c02-b0e0f21ab136" providerId="ADAL" clId="{D14EE866-100B-4945-9D94-71A95B752A3F}" dt="2024-03-12T20:39:12.546" v="262" actId="478"/>
          <ac:picMkLst>
            <pc:docMk/>
            <pc:sldMk cId="4030024836" sldId="256"/>
            <ac:picMk id="2050" creationId="{3A7E5611-3EBB-40C9-D8D2-ACD7C9E76A25}"/>
          </ac:picMkLst>
        </pc:picChg>
        <pc:cxnChg chg="add">
          <ac:chgData name="Kumud, Ksheeraj , ITD" userId="33544fc6-7d69-490a-9c02-b0e0f21ab136" providerId="ADAL" clId="{D14EE866-100B-4945-9D94-71A95B752A3F}" dt="2024-03-12T20:39:24.316" v="269" actId="26606"/>
          <ac:cxnSpMkLst>
            <pc:docMk/>
            <pc:sldMk cId="4030024836" sldId="256"/>
            <ac:cxnSpMk id="2094" creationId="{266A0658-1CC4-4B0D-AAB7-A702286AFB03}"/>
          </ac:cxnSpMkLst>
        </pc:cxnChg>
      </pc:sldChg>
      <pc:sldChg chg="addSp delSp modSp mod setBg">
        <pc:chgData name="Kumud, Ksheeraj , ITD" userId="33544fc6-7d69-490a-9c02-b0e0f21ab136" providerId="ADAL" clId="{D14EE866-100B-4945-9D94-71A95B752A3F}" dt="2024-03-12T20:30:17.617" v="145" actId="26606"/>
        <pc:sldMkLst>
          <pc:docMk/>
          <pc:sldMk cId="1083595801" sldId="258"/>
        </pc:sldMkLst>
        <pc:spChg chg="mod">
          <ac:chgData name="Kumud, Ksheeraj , ITD" userId="33544fc6-7d69-490a-9c02-b0e0f21ab136" providerId="ADAL" clId="{D14EE866-100B-4945-9D94-71A95B752A3F}" dt="2024-03-12T20:30:17.617" v="145" actId="26606"/>
          <ac:spMkLst>
            <pc:docMk/>
            <pc:sldMk cId="1083595801" sldId="258"/>
            <ac:spMk id="3" creationId="{6E3C8726-2099-80D7-8534-CB181F7AF8CE}"/>
          </ac:spMkLst>
        </pc:spChg>
        <pc:spChg chg="mod">
          <ac:chgData name="Kumud, Ksheeraj , ITD" userId="33544fc6-7d69-490a-9c02-b0e0f21ab136" providerId="ADAL" clId="{D14EE866-100B-4945-9D94-71A95B752A3F}" dt="2024-03-12T20:30:17.617" v="145" actId="26606"/>
          <ac:spMkLst>
            <pc:docMk/>
            <pc:sldMk cId="1083595801" sldId="258"/>
            <ac:spMk id="7" creationId="{CA80A553-9D83-4840-D921-BE14DEA6BA2B}"/>
          </ac:spMkLst>
        </pc:spChg>
        <pc:spChg chg="add del">
          <ac:chgData name="Kumud, Ksheeraj , ITD" userId="33544fc6-7d69-490a-9c02-b0e0f21ab136" providerId="ADAL" clId="{D14EE866-100B-4945-9D94-71A95B752A3F}" dt="2024-03-12T20:27:34.432" v="126" actId="26606"/>
          <ac:spMkLst>
            <pc:docMk/>
            <pc:sldMk cId="1083595801" sldId="258"/>
            <ac:spMk id="12" creationId="{18873D23-2DCF-4B31-A009-95721C06E8E1}"/>
          </ac:spMkLst>
        </pc:spChg>
        <pc:spChg chg="add del">
          <ac:chgData name="Kumud, Ksheeraj , ITD" userId="33544fc6-7d69-490a-9c02-b0e0f21ab136" providerId="ADAL" clId="{D14EE866-100B-4945-9D94-71A95B752A3F}" dt="2024-03-12T20:27:34.432" v="126" actId="26606"/>
          <ac:spMkLst>
            <pc:docMk/>
            <pc:sldMk cId="1083595801" sldId="258"/>
            <ac:spMk id="14" creationId="{C13EF075-D4EF-4929-ADBC-91B27DA19955}"/>
          </ac:spMkLst>
        </pc:spChg>
        <pc:spChg chg="add del">
          <ac:chgData name="Kumud, Ksheeraj , ITD" userId="33544fc6-7d69-490a-9c02-b0e0f21ab136" providerId="ADAL" clId="{D14EE866-100B-4945-9D94-71A95B752A3F}" dt="2024-03-12T20:30:17.617" v="145" actId="26606"/>
          <ac:spMkLst>
            <pc:docMk/>
            <pc:sldMk cId="1083595801" sldId="258"/>
            <ac:spMk id="25" creationId="{907EF6B7-1338-4443-8C46-6A318D952DFD}"/>
          </ac:spMkLst>
        </pc:spChg>
        <pc:spChg chg="add del">
          <ac:chgData name="Kumud, Ksheeraj , ITD" userId="33544fc6-7d69-490a-9c02-b0e0f21ab136" providerId="ADAL" clId="{D14EE866-100B-4945-9D94-71A95B752A3F}" dt="2024-03-12T20:30:17.617" v="145" actId="26606"/>
          <ac:spMkLst>
            <pc:docMk/>
            <pc:sldMk cId="1083595801" sldId="258"/>
            <ac:spMk id="27" creationId="{DAAE4CDD-124C-4DCF-9584-B6033B545DD5}"/>
          </ac:spMkLst>
        </pc:spChg>
        <pc:spChg chg="add del">
          <ac:chgData name="Kumud, Ksheeraj , ITD" userId="33544fc6-7d69-490a-9c02-b0e0f21ab136" providerId="ADAL" clId="{D14EE866-100B-4945-9D94-71A95B752A3F}" dt="2024-03-12T20:30:17.617" v="145" actId="26606"/>
          <ac:spMkLst>
            <pc:docMk/>
            <pc:sldMk cId="1083595801" sldId="258"/>
            <ac:spMk id="29" creationId="{081E4A58-353D-44AE-B2FC-2A74E2E400F7}"/>
          </ac:spMkLst>
        </pc:spChg>
        <pc:spChg chg="add del">
          <ac:chgData name="Kumud, Ksheeraj , ITD" userId="33544fc6-7d69-490a-9c02-b0e0f21ab136" providerId="ADAL" clId="{D14EE866-100B-4945-9D94-71A95B752A3F}" dt="2024-03-12T20:30:11.578" v="142" actId="26606"/>
          <ac:spMkLst>
            <pc:docMk/>
            <pc:sldMk cId="1083595801" sldId="258"/>
            <ac:spMk id="34" creationId="{1B15ED52-F352-441B-82BF-E0EA34836D08}"/>
          </ac:spMkLst>
        </pc:spChg>
        <pc:spChg chg="add del">
          <ac:chgData name="Kumud, Ksheeraj , ITD" userId="33544fc6-7d69-490a-9c02-b0e0f21ab136" providerId="ADAL" clId="{D14EE866-100B-4945-9D94-71A95B752A3F}" dt="2024-03-12T20:30:11.578" v="142" actId="26606"/>
          <ac:spMkLst>
            <pc:docMk/>
            <pc:sldMk cId="1083595801" sldId="258"/>
            <ac:spMk id="36" creationId="{3B2E3793-BFE6-45A2-9B7B-E18844431C99}"/>
          </ac:spMkLst>
        </pc:spChg>
        <pc:spChg chg="add del">
          <ac:chgData name="Kumud, Ksheeraj , ITD" userId="33544fc6-7d69-490a-9c02-b0e0f21ab136" providerId="ADAL" clId="{D14EE866-100B-4945-9D94-71A95B752A3F}" dt="2024-03-12T20:30:11.578" v="142" actId="26606"/>
          <ac:spMkLst>
            <pc:docMk/>
            <pc:sldMk cId="1083595801" sldId="258"/>
            <ac:spMk id="38" creationId="{BC4C4868-CB8F-4AF9-9CDB-8108F2C19B67}"/>
          </ac:spMkLst>
        </pc:spChg>
        <pc:spChg chg="add del">
          <ac:chgData name="Kumud, Ksheeraj , ITD" userId="33544fc6-7d69-490a-9c02-b0e0f21ab136" providerId="ADAL" clId="{D14EE866-100B-4945-9D94-71A95B752A3F}" dt="2024-03-12T20:30:11.578" v="142" actId="26606"/>
          <ac:spMkLst>
            <pc:docMk/>
            <pc:sldMk cId="1083595801" sldId="258"/>
            <ac:spMk id="40" creationId="{375E0459-6403-40CD-989D-56A4407CA12E}"/>
          </ac:spMkLst>
        </pc:spChg>
        <pc:spChg chg="add del">
          <ac:chgData name="Kumud, Ksheeraj , ITD" userId="33544fc6-7d69-490a-9c02-b0e0f21ab136" providerId="ADAL" clId="{D14EE866-100B-4945-9D94-71A95B752A3F}" dt="2024-03-12T20:30:11.578" v="142" actId="26606"/>
          <ac:spMkLst>
            <pc:docMk/>
            <pc:sldMk cId="1083595801" sldId="258"/>
            <ac:spMk id="42" creationId="{53E5B1A8-3AC9-4BD1-9BBC-78CA94F2D1BA}"/>
          </ac:spMkLst>
        </pc:spChg>
        <pc:spChg chg="add del">
          <ac:chgData name="Kumud, Ksheeraj , ITD" userId="33544fc6-7d69-490a-9c02-b0e0f21ab136" providerId="ADAL" clId="{D14EE866-100B-4945-9D94-71A95B752A3F}" dt="2024-03-12T20:30:17.607" v="144" actId="26606"/>
          <ac:spMkLst>
            <pc:docMk/>
            <pc:sldMk cId="1083595801" sldId="258"/>
            <ac:spMk id="45" creationId="{F837543A-6020-4505-A233-C9DB4BF74011}"/>
          </ac:spMkLst>
        </pc:spChg>
        <pc:spChg chg="add del">
          <ac:chgData name="Kumud, Ksheeraj , ITD" userId="33544fc6-7d69-490a-9c02-b0e0f21ab136" providerId="ADAL" clId="{D14EE866-100B-4945-9D94-71A95B752A3F}" dt="2024-03-12T20:30:17.607" v="144" actId="26606"/>
          <ac:spMkLst>
            <pc:docMk/>
            <pc:sldMk cId="1083595801" sldId="258"/>
            <ac:spMk id="46" creationId="{88853921-7BC9-4BDE-ACAB-133C683C82D6}"/>
          </ac:spMkLst>
        </pc:spChg>
        <pc:spChg chg="add del">
          <ac:chgData name="Kumud, Ksheeraj , ITD" userId="33544fc6-7d69-490a-9c02-b0e0f21ab136" providerId="ADAL" clId="{D14EE866-100B-4945-9D94-71A95B752A3F}" dt="2024-03-12T20:30:17.607" v="144" actId="26606"/>
          <ac:spMkLst>
            <pc:docMk/>
            <pc:sldMk cId="1083595801" sldId="258"/>
            <ac:spMk id="47" creationId="{35B16301-FB18-48BA-A6DD-C37CAF6F9A18}"/>
          </ac:spMkLst>
        </pc:spChg>
        <pc:spChg chg="add del">
          <ac:chgData name="Kumud, Ksheeraj , ITD" userId="33544fc6-7d69-490a-9c02-b0e0f21ab136" providerId="ADAL" clId="{D14EE866-100B-4945-9D94-71A95B752A3F}" dt="2024-03-12T20:30:17.607" v="144" actId="26606"/>
          <ac:spMkLst>
            <pc:docMk/>
            <pc:sldMk cId="1083595801" sldId="258"/>
            <ac:spMk id="48" creationId="{09192968-3AE7-4470-A61C-97294BB92731}"/>
          </ac:spMkLst>
        </pc:spChg>
        <pc:spChg chg="add del">
          <ac:chgData name="Kumud, Ksheeraj , ITD" userId="33544fc6-7d69-490a-9c02-b0e0f21ab136" providerId="ADAL" clId="{D14EE866-100B-4945-9D94-71A95B752A3F}" dt="2024-03-12T20:30:17.607" v="144" actId="26606"/>
          <ac:spMkLst>
            <pc:docMk/>
            <pc:sldMk cId="1083595801" sldId="258"/>
            <ac:spMk id="49" creationId="{C3C0D90E-074A-4F52-9B11-B52BEF4BCBE5}"/>
          </ac:spMkLst>
        </pc:spChg>
        <pc:spChg chg="add del">
          <ac:chgData name="Kumud, Ksheeraj , ITD" userId="33544fc6-7d69-490a-9c02-b0e0f21ab136" providerId="ADAL" clId="{D14EE866-100B-4945-9D94-71A95B752A3F}" dt="2024-03-12T20:30:17.607" v="144" actId="26606"/>
          <ac:spMkLst>
            <pc:docMk/>
            <pc:sldMk cId="1083595801" sldId="258"/>
            <ac:spMk id="50" creationId="{3AB72E55-43E4-4356-BFE8-E2102CB0B505}"/>
          </ac:spMkLst>
        </pc:spChg>
        <pc:spChg chg="add del">
          <ac:chgData name="Kumud, Ksheeraj , ITD" userId="33544fc6-7d69-490a-9c02-b0e0f21ab136" providerId="ADAL" clId="{D14EE866-100B-4945-9D94-71A95B752A3F}" dt="2024-03-12T20:30:17.607" v="144" actId="26606"/>
          <ac:spMkLst>
            <pc:docMk/>
            <pc:sldMk cId="1083595801" sldId="258"/>
            <ac:spMk id="51" creationId="{CABBD4C1-E6F8-46F6-8152-A8A97490BF4D}"/>
          </ac:spMkLst>
        </pc:spChg>
        <pc:spChg chg="add del">
          <ac:chgData name="Kumud, Ksheeraj , ITD" userId="33544fc6-7d69-490a-9c02-b0e0f21ab136" providerId="ADAL" clId="{D14EE866-100B-4945-9D94-71A95B752A3F}" dt="2024-03-12T20:30:17.607" v="144" actId="26606"/>
          <ac:spMkLst>
            <pc:docMk/>
            <pc:sldMk cId="1083595801" sldId="258"/>
            <ac:spMk id="52" creationId="{83BA5EF5-1FE9-4BF9-83BB-269BCDDF6156}"/>
          </ac:spMkLst>
        </pc:spChg>
        <pc:spChg chg="add">
          <ac:chgData name="Kumud, Ksheeraj , ITD" userId="33544fc6-7d69-490a-9c02-b0e0f21ab136" providerId="ADAL" clId="{D14EE866-100B-4945-9D94-71A95B752A3F}" dt="2024-03-12T20:30:17.617" v="145" actId="26606"/>
          <ac:spMkLst>
            <pc:docMk/>
            <pc:sldMk cId="1083595801" sldId="258"/>
            <ac:spMk id="54" creationId="{09588DA8-065E-4F6F-8EFD-43104AB2E0CF}"/>
          </ac:spMkLst>
        </pc:spChg>
        <pc:spChg chg="add">
          <ac:chgData name="Kumud, Ksheeraj , ITD" userId="33544fc6-7d69-490a-9c02-b0e0f21ab136" providerId="ADAL" clId="{D14EE866-100B-4945-9D94-71A95B752A3F}" dt="2024-03-12T20:30:17.617" v="145" actId="26606"/>
          <ac:spMkLst>
            <pc:docMk/>
            <pc:sldMk cId="1083595801" sldId="258"/>
            <ac:spMk id="55" creationId="{C4285719-470E-454C-AF62-8323075F1F5B}"/>
          </ac:spMkLst>
        </pc:spChg>
        <pc:spChg chg="add">
          <ac:chgData name="Kumud, Ksheeraj , ITD" userId="33544fc6-7d69-490a-9c02-b0e0f21ab136" providerId="ADAL" clId="{D14EE866-100B-4945-9D94-71A95B752A3F}" dt="2024-03-12T20:30:17.617" v="145" actId="26606"/>
          <ac:spMkLst>
            <pc:docMk/>
            <pc:sldMk cId="1083595801" sldId="258"/>
            <ac:spMk id="56" creationId="{CD9FE4EF-C4D8-49A0-B2FF-81D8DB7D8A24}"/>
          </ac:spMkLst>
        </pc:spChg>
        <pc:spChg chg="add">
          <ac:chgData name="Kumud, Ksheeraj , ITD" userId="33544fc6-7d69-490a-9c02-b0e0f21ab136" providerId="ADAL" clId="{D14EE866-100B-4945-9D94-71A95B752A3F}" dt="2024-03-12T20:30:17.617" v="145" actId="26606"/>
          <ac:spMkLst>
            <pc:docMk/>
            <pc:sldMk cId="1083595801" sldId="258"/>
            <ac:spMk id="57" creationId="{4300840D-0A0B-4512-BACA-B439D5B9C57C}"/>
          </ac:spMkLst>
        </pc:spChg>
        <pc:spChg chg="add">
          <ac:chgData name="Kumud, Ksheeraj , ITD" userId="33544fc6-7d69-490a-9c02-b0e0f21ab136" providerId="ADAL" clId="{D14EE866-100B-4945-9D94-71A95B752A3F}" dt="2024-03-12T20:30:17.617" v="145" actId="26606"/>
          <ac:spMkLst>
            <pc:docMk/>
            <pc:sldMk cId="1083595801" sldId="258"/>
            <ac:spMk id="58" creationId="{D2B78728-A580-49A7-84F9-6EF6F583ADE0}"/>
          </ac:spMkLst>
        </pc:spChg>
        <pc:spChg chg="add">
          <ac:chgData name="Kumud, Ksheeraj , ITD" userId="33544fc6-7d69-490a-9c02-b0e0f21ab136" providerId="ADAL" clId="{D14EE866-100B-4945-9D94-71A95B752A3F}" dt="2024-03-12T20:30:17.617" v="145" actId="26606"/>
          <ac:spMkLst>
            <pc:docMk/>
            <pc:sldMk cId="1083595801" sldId="258"/>
            <ac:spMk id="59" creationId="{38FAA1A1-D861-433F-88FA-1E9D6FD31D11}"/>
          </ac:spMkLst>
        </pc:spChg>
        <pc:spChg chg="add">
          <ac:chgData name="Kumud, Ksheeraj , ITD" userId="33544fc6-7d69-490a-9c02-b0e0f21ab136" providerId="ADAL" clId="{D14EE866-100B-4945-9D94-71A95B752A3F}" dt="2024-03-12T20:30:17.617" v="145" actId="26606"/>
          <ac:spMkLst>
            <pc:docMk/>
            <pc:sldMk cId="1083595801" sldId="258"/>
            <ac:spMk id="60" creationId="{8D71EDA1-87BF-4D5D-AB79-F346FD19278A}"/>
          </ac:spMkLst>
        </pc:spChg>
        <pc:grpChg chg="add del">
          <ac:chgData name="Kumud, Ksheeraj , ITD" userId="33544fc6-7d69-490a-9c02-b0e0f21ab136" providerId="ADAL" clId="{D14EE866-100B-4945-9D94-71A95B752A3F}" dt="2024-03-12T20:27:34.432" v="126" actId="26606"/>
          <ac:grpSpMkLst>
            <pc:docMk/>
            <pc:sldMk cId="1083595801" sldId="258"/>
            <ac:grpSpMk id="16" creationId="{DAA26DFA-AAB2-4973-9C17-16D587C7B198}"/>
          </ac:grpSpMkLst>
        </pc:grpChg>
        <pc:cxnChg chg="add del">
          <ac:chgData name="Kumud, Ksheeraj , ITD" userId="33544fc6-7d69-490a-9c02-b0e0f21ab136" providerId="ADAL" clId="{D14EE866-100B-4945-9D94-71A95B752A3F}" dt="2024-03-12T20:30:17.607" v="144" actId="26606"/>
          <ac:cxnSpMkLst>
            <pc:docMk/>
            <pc:sldMk cId="1083595801" sldId="258"/>
            <ac:cxnSpMk id="44" creationId="{4B3BCACB-5880-460B-9606-8C433A9AF99D}"/>
          </ac:cxnSpMkLst>
        </pc:cxnChg>
      </pc:sldChg>
      <pc:sldChg chg="delSp modSp del mod">
        <pc:chgData name="Kumud, Ksheeraj , ITD" userId="33544fc6-7d69-490a-9c02-b0e0f21ab136" providerId="ADAL" clId="{D14EE866-100B-4945-9D94-71A95B752A3F}" dt="2024-03-12T20:25:13.971" v="112" actId="47"/>
        <pc:sldMkLst>
          <pc:docMk/>
          <pc:sldMk cId="166537747" sldId="259"/>
        </pc:sldMkLst>
        <pc:spChg chg="del mod">
          <ac:chgData name="Kumud, Ksheeraj , ITD" userId="33544fc6-7d69-490a-9c02-b0e0f21ab136" providerId="ADAL" clId="{D14EE866-100B-4945-9D94-71A95B752A3F}" dt="2024-03-12T20:24:40.628" v="104"/>
          <ac:spMkLst>
            <pc:docMk/>
            <pc:sldMk cId="166537747" sldId="259"/>
            <ac:spMk id="2" creationId="{68FE6777-BBDC-70F1-0835-68F54B513D7F}"/>
          </ac:spMkLst>
        </pc:spChg>
        <pc:spChg chg="del mod">
          <ac:chgData name="Kumud, Ksheeraj , ITD" userId="33544fc6-7d69-490a-9c02-b0e0f21ab136" providerId="ADAL" clId="{D14EE866-100B-4945-9D94-71A95B752A3F}" dt="2024-03-12T20:24:55.040" v="108"/>
          <ac:spMkLst>
            <pc:docMk/>
            <pc:sldMk cId="166537747" sldId="259"/>
            <ac:spMk id="3" creationId="{F6ACC506-43EB-3556-BCD5-2C18F0530493}"/>
          </ac:spMkLst>
        </pc:spChg>
        <pc:spChg chg="del mod">
          <ac:chgData name="Kumud, Ksheeraj , ITD" userId="33544fc6-7d69-490a-9c02-b0e0f21ab136" providerId="ADAL" clId="{D14EE866-100B-4945-9D94-71A95B752A3F}" dt="2024-03-12T20:23:17.296" v="98" actId="21"/>
          <ac:spMkLst>
            <pc:docMk/>
            <pc:sldMk cId="166537747" sldId="259"/>
            <ac:spMk id="5" creationId="{788327AD-6F6E-1185-176A-4BA81F600D1F}"/>
          </ac:spMkLst>
        </pc:spChg>
      </pc:sldChg>
      <pc:sldChg chg="addSp delSp modSp mod setBg">
        <pc:chgData name="Kumud, Ksheeraj , ITD" userId="33544fc6-7d69-490a-9c02-b0e0f21ab136" providerId="ADAL" clId="{D14EE866-100B-4945-9D94-71A95B752A3F}" dt="2024-03-12T20:30:32.321" v="150" actId="26606"/>
        <pc:sldMkLst>
          <pc:docMk/>
          <pc:sldMk cId="1863465721" sldId="260"/>
        </pc:sldMkLst>
        <pc:spChg chg="mod">
          <ac:chgData name="Kumud, Ksheeraj , ITD" userId="33544fc6-7d69-490a-9c02-b0e0f21ab136" providerId="ADAL" clId="{D14EE866-100B-4945-9D94-71A95B752A3F}" dt="2024-03-12T20:30:32.321" v="150" actId="26606"/>
          <ac:spMkLst>
            <pc:docMk/>
            <pc:sldMk cId="1863465721" sldId="260"/>
            <ac:spMk id="3" creationId="{6E3C8726-2099-80D7-8534-CB181F7AF8CE}"/>
          </ac:spMkLst>
        </pc:spChg>
        <pc:spChg chg="del mod">
          <ac:chgData name="Kumud, Ksheeraj , ITD" userId="33544fc6-7d69-490a-9c02-b0e0f21ab136" providerId="ADAL" clId="{D14EE866-100B-4945-9D94-71A95B752A3F}" dt="2024-03-12T20:23:02.646" v="97" actId="26606"/>
          <ac:spMkLst>
            <pc:docMk/>
            <pc:sldMk cId="1863465721" sldId="260"/>
            <ac:spMk id="4" creationId="{0B786DC5-8B26-7491-BF78-521278800840}"/>
          </ac:spMkLst>
        </pc:spChg>
        <pc:spChg chg="add del">
          <ac:chgData name="Kumud, Ksheeraj , ITD" userId="33544fc6-7d69-490a-9c02-b0e0f21ab136" providerId="ADAL" clId="{D14EE866-100B-4945-9D94-71A95B752A3F}" dt="2024-03-12T20:27:46.485" v="129" actId="26606"/>
          <ac:spMkLst>
            <pc:docMk/>
            <pc:sldMk cId="1863465721" sldId="260"/>
            <ac:spMk id="10" creationId="{2659FDB4-FCBE-4A89-B46D-43D4FA54464D}"/>
          </ac:spMkLst>
        </pc:spChg>
        <pc:spChg chg="add del">
          <ac:chgData name="Kumud, Ksheeraj , ITD" userId="33544fc6-7d69-490a-9c02-b0e0f21ab136" providerId="ADAL" clId="{D14EE866-100B-4945-9D94-71A95B752A3F}" dt="2024-03-12T20:27:46.467" v="128" actId="26606"/>
          <ac:spMkLst>
            <pc:docMk/>
            <pc:sldMk cId="1863465721" sldId="260"/>
            <ac:spMk id="17" creationId="{955A2079-FA98-4876-80F0-72364A7D2EA4}"/>
          </ac:spMkLst>
        </pc:spChg>
        <pc:spChg chg="add del">
          <ac:chgData name="Kumud, Ksheeraj , ITD" userId="33544fc6-7d69-490a-9c02-b0e0f21ab136" providerId="ADAL" clId="{D14EE866-100B-4945-9D94-71A95B752A3F}" dt="2024-03-12T20:29:54.447" v="139" actId="26606"/>
          <ac:spMkLst>
            <pc:docMk/>
            <pc:sldMk cId="1863465721" sldId="260"/>
            <ac:spMk id="19" creationId="{6C4028FD-8BAA-4A19-BFDE-594D991B7552}"/>
          </ac:spMkLst>
        </pc:spChg>
        <pc:spChg chg="add del">
          <ac:chgData name="Kumud, Ksheeraj , ITD" userId="33544fc6-7d69-490a-9c02-b0e0f21ab136" providerId="ADAL" clId="{D14EE866-100B-4945-9D94-71A95B752A3F}" dt="2024-03-12T20:30:32.321" v="150" actId="26606"/>
          <ac:spMkLst>
            <pc:docMk/>
            <pc:sldMk cId="1863465721" sldId="260"/>
            <ac:spMk id="24" creationId="{BACC6370-2D7E-4714-9D71-7542949D7D5D}"/>
          </ac:spMkLst>
        </pc:spChg>
        <pc:spChg chg="add del">
          <ac:chgData name="Kumud, Ksheeraj , ITD" userId="33544fc6-7d69-490a-9c02-b0e0f21ab136" providerId="ADAL" clId="{D14EE866-100B-4945-9D94-71A95B752A3F}" dt="2024-03-12T20:30:32.321" v="150" actId="26606"/>
          <ac:spMkLst>
            <pc:docMk/>
            <pc:sldMk cId="1863465721" sldId="260"/>
            <ac:spMk id="26" creationId="{F68B3F68-107C-434F-AA38-110D5EA91B85}"/>
          </ac:spMkLst>
        </pc:spChg>
        <pc:spChg chg="add del">
          <ac:chgData name="Kumud, Ksheeraj , ITD" userId="33544fc6-7d69-490a-9c02-b0e0f21ab136" providerId="ADAL" clId="{D14EE866-100B-4945-9D94-71A95B752A3F}" dt="2024-03-12T20:30:32.321" v="150" actId="26606"/>
          <ac:spMkLst>
            <pc:docMk/>
            <pc:sldMk cId="1863465721" sldId="260"/>
            <ac:spMk id="28" creationId="{AAD0DBB9-1A4B-4391-81D4-CB19F9AB918A}"/>
          </ac:spMkLst>
        </pc:spChg>
        <pc:spChg chg="add del">
          <ac:chgData name="Kumud, Ksheeraj , ITD" userId="33544fc6-7d69-490a-9c02-b0e0f21ab136" providerId="ADAL" clId="{D14EE866-100B-4945-9D94-71A95B752A3F}" dt="2024-03-12T20:30:32.321" v="150" actId="26606"/>
          <ac:spMkLst>
            <pc:docMk/>
            <pc:sldMk cId="1863465721" sldId="260"/>
            <ac:spMk id="30" creationId="{063BBA22-50EA-4C4D-BE05-F1CE4E63AA56}"/>
          </ac:spMkLst>
        </pc:spChg>
        <pc:spChg chg="add del">
          <ac:chgData name="Kumud, Ksheeraj , ITD" userId="33544fc6-7d69-490a-9c02-b0e0f21ab136" providerId="ADAL" clId="{D14EE866-100B-4945-9D94-71A95B752A3F}" dt="2024-03-12T20:30:30.716" v="147" actId="26606"/>
          <ac:spMkLst>
            <pc:docMk/>
            <pc:sldMk cId="1863465721" sldId="260"/>
            <ac:spMk id="35" creationId="{1D63C574-BFD2-41A1-A567-B0C3CC7FDD4F}"/>
          </ac:spMkLst>
        </pc:spChg>
        <pc:spChg chg="add del">
          <ac:chgData name="Kumud, Ksheeraj , ITD" userId="33544fc6-7d69-490a-9c02-b0e0f21ab136" providerId="ADAL" clId="{D14EE866-100B-4945-9D94-71A95B752A3F}" dt="2024-03-12T20:30:32.264" v="149" actId="26606"/>
          <ac:spMkLst>
            <pc:docMk/>
            <pc:sldMk cId="1863465721" sldId="260"/>
            <ac:spMk id="36" creationId="{B50AB553-2A96-4A92-96F2-93548E096954}"/>
          </ac:spMkLst>
        </pc:spChg>
        <pc:spChg chg="add del">
          <ac:chgData name="Kumud, Ksheeraj , ITD" userId="33544fc6-7d69-490a-9c02-b0e0f21ab136" providerId="ADAL" clId="{D14EE866-100B-4945-9D94-71A95B752A3F}" dt="2024-03-12T20:30:30.716" v="147" actId="26606"/>
          <ac:spMkLst>
            <pc:docMk/>
            <pc:sldMk cId="1863465721" sldId="260"/>
            <ac:spMk id="37" creationId="{E2A46BAB-8C31-42B2-90E8-B26DD3E81D37}"/>
          </ac:spMkLst>
        </pc:spChg>
        <pc:spChg chg="add">
          <ac:chgData name="Kumud, Ksheeraj , ITD" userId="33544fc6-7d69-490a-9c02-b0e0f21ab136" providerId="ADAL" clId="{D14EE866-100B-4945-9D94-71A95B752A3F}" dt="2024-03-12T20:30:32.321" v="150" actId="26606"/>
          <ac:spMkLst>
            <pc:docMk/>
            <pc:sldMk cId="1863465721" sldId="260"/>
            <ac:spMk id="38" creationId="{BACC6370-2D7E-4714-9D71-7542949D7D5D}"/>
          </ac:spMkLst>
        </pc:spChg>
        <pc:spChg chg="add">
          <ac:chgData name="Kumud, Ksheeraj , ITD" userId="33544fc6-7d69-490a-9c02-b0e0f21ab136" providerId="ADAL" clId="{D14EE866-100B-4945-9D94-71A95B752A3F}" dt="2024-03-12T20:30:32.321" v="150" actId="26606"/>
          <ac:spMkLst>
            <pc:docMk/>
            <pc:sldMk cId="1863465721" sldId="260"/>
            <ac:spMk id="40" creationId="{F68B3F68-107C-434F-AA38-110D5EA91B85}"/>
          </ac:spMkLst>
        </pc:spChg>
        <pc:spChg chg="add">
          <ac:chgData name="Kumud, Ksheeraj , ITD" userId="33544fc6-7d69-490a-9c02-b0e0f21ab136" providerId="ADAL" clId="{D14EE866-100B-4945-9D94-71A95B752A3F}" dt="2024-03-12T20:30:32.321" v="150" actId="26606"/>
          <ac:spMkLst>
            <pc:docMk/>
            <pc:sldMk cId="1863465721" sldId="260"/>
            <ac:spMk id="41" creationId="{063BBA22-50EA-4C4D-BE05-F1CE4E63AA56}"/>
          </ac:spMkLst>
        </pc:spChg>
        <pc:spChg chg="add">
          <ac:chgData name="Kumud, Ksheeraj , ITD" userId="33544fc6-7d69-490a-9c02-b0e0f21ab136" providerId="ADAL" clId="{D14EE866-100B-4945-9D94-71A95B752A3F}" dt="2024-03-12T20:30:32.321" v="150" actId="26606"/>
          <ac:spMkLst>
            <pc:docMk/>
            <pc:sldMk cId="1863465721" sldId="260"/>
            <ac:spMk id="42" creationId="{AAD0DBB9-1A4B-4391-81D4-CB19F9AB918A}"/>
          </ac:spMkLst>
        </pc:spChg>
        <pc:grpChg chg="add del">
          <ac:chgData name="Kumud, Ksheeraj , ITD" userId="33544fc6-7d69-490a-9c02-b0e0f21ab136" providerId="ADAL" clId="{D14EE866-100B-4945-9D94-71A95B752A3F}" dt="2024-03-12T20:30:30.716" v="147" actId="26606"/>
          <ac:grpSpMkLst>
            <pc:docMk/>
            <pc:sldMk cId="1863465721" sldId="260"/>
            <ac:grpSpMk id="39" creationId="{B3F7A3C7-0737-4E57-B30E-8EEFE638B401}"/>
          </ac:grpSpMkLst>
        </pc:grpChg>
        <pc:grpChg chg="add del">
          <ac:chgData name="Kumud, Ksheeraj , ITD" userId="33544fc6-7d69-490a-9c02-b0e0f21ab136" providerId="ADAL" clId="{D14EE866-100B-4945-9D94-71A95B752A3F}" dt="2024-03-12T20:30:30.716" v="147" actId="26606"/>
          <ac:grpSpMkLst>
            <pc:docMk/>
            <pc:sldMk cId="1863465721" sldId="260"/>
            <ac:grpSpMk id="43" creationId="{43F5E015-E085-4624-B431-B42414448684}"/>
          </ac:grpSpMkLst>
        </pc:grpChg>
        <pc:graphicFrameChg chg="add mod modGraphic">
          <ac:chgData name="Kumud, Ksheeraj , ITD" userId="33544fc6-7d69-490a-9c02-b0e0f21ab136" providerId="ADAL" clId="{D14EE866-100B-4945-9D94-71A95B752A3F}" dt="2024-03-12T20:30:32.321" v="150" actId="26606"/>
          <ac:graphicFrameMkLst>
            <pc:docMk/>
            <pc:sldMk cId="1863465721" sldId="260"/>
            <ac:graphicFrameMk id="6" creationId="{2B2E03E9-596F-248F-A73B-46E226735A4D}"/>
          </ac:graphicFrameMkLst>
        </pc:graphicFrameChg>
        <pc:picChg chg="add del">
          <ac:chgData name="Kumud, Ksheeraj , ITD" userId="33544fc6-7d69-490a-9c02-b0e0f21ab136" providerId="ADAL" clId="{D14EE866-100B-4945-9D94-71A95B752A3F}" dt="2024-03-12T20:30:32.264" v="149" actId="26606"/>
          <ac:picMkLst>
            <pc:docMk/>
            <pc:sldMk cId="1863465721" sldId="260"/>
            <ac:picMk id="32" creationId="{0C6D3DF5-9FC2-36D5-F74C-6308757AB978}"/>
          </ac:picMkLst>
        </pc:picChg>
        <pc:cxnChg chg="add del">
          <ac:chgData name="Kumud, Ksheeraj , ITD" userId="33544fc6-7d69-490a-9c02-b0e0f21ab136" providerId="ADAL" clId="{D14EE866-100B-4945-9D94-71A95B752A3F}" dt="2024-03-12T20:27:46.485" v="129" actId="26606"/>
          <ac:cxnSpMkLst>
            <pc:docMk/>
            <pc:sldMk cId="1863465721" sldId="260"/>
            <ac:cxnSpMk id="12" creationId="{C8F51B3F-8331-4E4A-AE96-D47B1006EEAD}"/>
          </ac:cxnSpMkLst>
        </pc:cxnChg>
      </pc:sldChg>
      <pc:sldChg chg="addSp delSp modSp mod setBg">
        <pc:chgData name="Kumud, Ksheeraj , ITD" userId="33544fc6-7d69-490a-9c02-b0e0f21ab136" providerId="ADAL" clId="{D14EE866-100B-4945-9D94-71A95B752A3F}" dt="2024-03-12T20:30:54.499" v="152" actId="1076"/>
        <pc:sldMkLst>
          <pc:docMk/>
          <pc:sldMk cId="349947138" sldId="261"/>
        </pc:sldMkLst>
        <pc:spChg chg="del mod">
          <ac:chgData name="Kumud, Ksheeraj , ITD" userId="33544fc6-7d69-490a-9c02-b0e0f21ab136" providerId="ADAL" clId="{D14EE866-100B-4945-9D94-71A95B752A3F}" dt="2024-03-12T20:29:05.840" v="136" actId="21"/>
          <ac:spMkLst>
            <pc:docMk/>
            <pc:sldMk cId="349947138" sldId="261"/>
            <ac:spMk id="2" creationId="{D30A85EF-BFE3-0C03-DFC9-6FBFF5BC8CD7}"/>
          </ac:spMkLst>
        </pc:spChg>
        <pc:spChg chg="mod">
          <ac:chgData name="Kumud, Ksheeraj , ITD" userId="33544fc6-7d69-490a-9c02-b0e0f21ab136" providerId="ADAL" clId="{D14EE866-100B-4945-9D94-71A95B752A3F}" dt="2024-03-12T20:29:38.771" v="138" actId="26606"/>
          <ac:spMkLst>
            <pc:docMk/>
            <pc:sldMk cId="349947138" sldId="261"/>
            <ac:spMk id="3" creationId="{6E3C8726-2099-80D7-8534-CB181F7AF8CE}"/>
          </ac:spMkLst>
        </pc:spChg>
        <pc:spChg chg="del mod">
          <ac:chgData name="Kumud, Ksheeraj , ITD" userId="33544fc6-7d69-490a-9c02-b0e0f21ab136" providerId="ADAL" clId="{D14EE866-100B-4945-9D94-71A95B752A3F}" dt="2024-03-12T20:29:38.771" v="138" actId="26606"/>
          <ac:spMkLst>
            <pc:docMk/>
            <pc:sldMk cId="349947138" sldId="261"/>
            <ac:spMk id="4" creationId="{0B786DC5-8B26-7491-BF78-521278800840}"/>
          </ac:spMkLst>
        </pc:spChg>
        <pc:spChg chg="add mod">
          <ac:chgData name="Kumud, Ksheeraj , ITD" userId="33544fc6-7d69-490a-9c02-b0e0f21ab136" providerId="ADAL" clId="{D14EE866-100B-4945-9D94-71A95B752A3F}" dt="2024-03-12T20:30:54.499" v="152" actId="1076"/>
          <ac:spMkLst>
            <pc:docMk/>
            <pc:sldMk cId="349947138" sldId="261"/>
            <ac:spMk id="6" creationId="{8F072D1A-7611-E732-5647-A6802775263C}"/>
          </ac:spMkLst>
        </pc:spChg>
        <pc:spChg chg="add del">
          <ac:chgData name="Kumud, Ksheeraj , ITD" userId="33544fc6-7d69-490a-9c02-b0e0f21ab136" providerId="ADAL" clId="{D14EE866-100B-4945-9D94-71A95B752A3F}" dt="2024-03-12T20:29:38.771" v="138" actId="26606"/>
          <ac:spMkLst>
            <pc:docMk/>
            <pc:sldMk cId="349947138" sldId="261"/>
            <ac:spMk id="9" creationId="{1B15ED52-F352-441B-82BF-E0EA34836D08}"/>
          </ac:spMkLst>
        </pc:spChg>
        <pc:spChg chg="add del">
          <ac:chgData name="Kumud, Ksheeraj , ITD" userId="33544fc6-7d69-490a-9c02-b0e0f21ab136" providerId="ADAL" clId="{D14EE866-100B-4945-9D94-71A95B752A3F}" dt="2024-03-12T20:29:38.771" v="138" actId="26606"/>
          <ac:spMkLst>
            <pc:docMk/>
            <pc:sldMk cId="349947138" sldId="261"/>
            <ac:spMk id="11" creationId="{3B2E3793-BFE6-45A2-9B7B-E18844431C99}"/>
          </ac:spMkLst>
        </pc:spChg>
        <pc:spChg chg="add del">
          <ac:chgData name="Kumud, Ksheeraj , ITD" userId="33544fc6-7d69-490a-9c02-b0e0f21ab136" providerId="ADAL" clId="{D14EE866-100B-4945-9D94-71A95B752A3F}" dt="2024-03-12T20:29:38.771" v="138" actId="26606"/>
          <ac:spMkLst>
            <pc:docMk/>
            <pc:sldMk cId="349947138" sldId="261"/>
            <ac:spMk id="13" creationId="{BC4C4868-CB8F-4AF9-9CDB-8108F2C19B67}"/>
          </ac:spMkLst>
        </pc:spChg>
        <pc:spChg chg="add del">
          <ac:chgData name="Kumud, Ksheeraj , ITD" userId="33544fc6-7d69-490a-9c02-b0e0f21ab136" providerId="ADAL" clId="{D14EE866-100B-4945-9D94-71A95B752A3F}" dt="2024-03-12T20:29:38.771" v="138" actId="26606"/>
          <ac:spMkLst>
            <pc:docMk/>
            <pc:sldMk cId="349947138" sldId="261"/>
            <ac:spMk id="15" creationId="{375E0459-6403-40CD-989D-56A4407CA12E}"/>
          </ac:spMkLst>
        </pc:spChg>
        <pc:spChg chg="add del">
          <ac:chgData name="Kumud, Ksheeraj , ITD" userId="33544fc6-7d69-490a-9c02-b0e0f21ab136" providerId="ADAL" clId="{D14EE866-100B-4945-9D94-71A95B752A3F}" dt="2024-03-12T20:29:38.771" v="138" actId="26606"/>
          <ac:spMkLst>
            <pc:docMk/>
            <pc:sldMk cId="349947138" sldId="261"/>
            <ac:spMk id="17" creationId="{53E5B1A8-3AC9-4BD1-9BBC-78CA94F2D1BA}"/>
          </ac:spMkLst>
        </pc:spChg>
        <pc:spChg chg="add">
          <ac:chgData name="Kumud, Ksheeraj , ITD" userId="33544fc6-7d69-490a-9c02-b0e0f21ab136" providerId="ADAL" clId="{D14EE866-100B-4945-9D94-71A95B752A3F}" dt="2024-03-12T20:29:38.771" v="138" actId="26606"/>
          <ac:spMkLst>
            <pc:docMk/>
            <pc:sldMk cId="349947138" sldId="261"/>
            <ac:spMk id="23" creationId="{BACC6370-2D7E-4714-9D71-7542949D7D5D}"/>
          </ac:spMkLst>
        </pc:spChg>
        <pc:spChg chg="add">
          <ac:chgData name="Kumud, Ksheeraj , ITD" userId="33544fc6-7d69-490a-9c02-b0e0f21ab136" providerId="ADAL" clId="{D14EE866-100B-4945-9D94-71A95B752A3F}" dt="2024-03-12T20:29:38.771" v="138" actId="26606"/>
          <ac:spMkLst>
            <pc:docMk/>
            <pc:sldMk cId="349947138" sldId="261"/>
            <ac:spMk id="25" creationId="{256B2C21-A230-48C0-8DF1-C46611373C44}"/>
          </ac:spMkLst>
        </pc:spChg>
        <pc:spChg chg="add">
          <ac:chgData name="Kumud, Ksheeraj , ITD" userId="33544fc6-7d69-490a-9c02-b0e0f21ab136" providerId="ADAL" clId="{D14EE866-100B-4945-9D94-71A95B752A3F}" dt="2024-03-12T20:29:38.771" v="138" actId="26606"/>
          <ac:spMkLst>
            <pc:docMk/>
            <pc:sldMk cId="349947138" sldId="261"/>
            <ac:spMk id="27" creationId="{3847E18C-932D-4C95-AABA-FEC7C9499AD7}"/>
          </ac:spMkLst>
        </pc:spChg>
        <pc:spChg chg="add">
          <ac:chgData name="Kumud, Ksheeraj , ITD" userId="33544fc6-7d69-490a-9c02-b0e0f21ab136" providerId="ADAL" clId="{D14EE866-100B-4945-9D94-71A95B752A3F}" dt="2024-03-12T20:29:38.771" v="138" actId="26606"/>
          <ac:spMkLst>
            <pc:docMk/>
            <pc:sldMk cId="349947138" sldId="261"/>
            <ac:spMk id="29" creationId="{3150CB11-0C61-439E-910F-5787759E72A0}"/>
          </ac:spMkLst>
        </pc:spChg>
        <pc:spChg chg="add">
          <ac:chgData name="Kumud, Ksheeraj , ITD" userId="33544fc6-7d69-490a-9c02-b0e0f21ab136" providerId="ADAL" clId="{D14EE866-100B-4945-9D94-71A95B752A3F}" dt="2024-03-12T20:29:38.771" v="138" actId="26606"/>
          <ac:spMkLst>
            <pc:docMk/>
            <pc:sldMk cId="349947138" sldId="261"/>
            <ac:spMk id="31" creationId="{43F8A58B-5155-44CE-A5FF-7647B47D0A7A}"/>
          </ac:spMkLst>
        </pc:spChg>
        <pc:spChg chg="add">
          <ac:chgData name="Kumud, Ksheeraj , ITD" userId="33544fc6-7d69-490a-9c02-b0e0f21ab136" providerId="ADAL" clId="{D14EE866-100B-4945-9D94-71A95B752A3F}" dt="2024-03-12T20:29:38.771" v="138" actId="26606"/>
          <ac:spMkLst>
            <pc:docMk/>
            <pc:sldMk cId="349947138" sldId="261"/>
            <ac:spMk id="33" creationId="{443F2ACA-E6D6-4028-82DD-F03C262D5DE6}"/>
          </ac:spMkLst>
        </pc:spChg>
        <pc:graphicFrameChg chg="add">
          <ac:chgData name="Kumud, Ksheeraj , ITD" userId="33544fc6-7d69-490a-9c02-b0e0f21ab136" providerId="ADAL" clId="{D14EE866-100B-4945-9D94-71A95B752A3F}" dt="2024-03-12T20:29:38.771" v="138" actId="26606"/>
          <ac:graphicFrameMkLst>
            <pc:docMk/>
            <pc:sldMk cId="349947138" sldId="261"/>
            <ac:graphicFrameMk id="19" creationId="{E9CC8472-2E9D-E72C-7401-0E282587A1D5}"/>
          </ac:graphicFrameMkLst>
        </pc:graphicFrameChg>
      </pc:sldChg>
      <pc:sldChg chg="addSp delSp modSp mod setBg">
        <pc:chgData name="Kumud, Ksheeraj , ITD" userId="33544fc6-7d69-490a-9c02-b0e0f21ab136" providerId="ADAL" clId="{D14EE866-100B-4945-9D94-71A95B752A3F}" dt="2024-03-12T20:31:42.892" v="159" actId="1076"/>
        <pc:sldMkLst>
          <pc:docMk/>
          <pc:sldMk cId="1957637538" sldId="262"/>
        </pc:sldMkLst>
        <pc:spChg chg="del mod">
          <ac:chgData name="Kumud, Ksheeraj , ITD" userId="33544fc6-7d69-490a-9c02-b0e0f21ab136" providerId="ADAL" clId="{D14EE866-100B-4945-9D94-71A95B752A3F}" dt="2024-03-12T20:31:29.879" v="156" actId="21"/>
          <ac:spMkLst>
            <pc:docMk/>
            <pc:sldMk cId="1957637538" sldId="262"/>
            <ac:spMk id="2" creationId="{D30A85EF-BFE3-0C03-DFC9-6FBFF5BC8CD7}"/>
          </ac:spMkLst>
        </pc:spChg>
        <pc:spChg chg="mod">
          <ac:chgData name="Kumud, Ksheeraj , ITD" userId="33544fc6-7d69-490a-9c02-b0e0f21ab136" providerId="ADAL" clId="{D14EE866-100B-4945-9D94-71A95B752A3F}" dt="2024-03-12T20:31:34.740" v="157" actId="26606"/>
          <ac:spMkLst>
            <pc:docMk/>
            <pc:sldMk cId="1957637538" sldId="262"/>
            <ac:spMk id="3" creationId="{6E3C8726-2099-80D7-8534-CB181F7AF8CE}"/>
          </ac:spMkLst>
        </pc:spChg>
        <pc:spChg chg="del mod">
          <ac:chgData name="Kumud, Ksheeraj , ITD" userId="33544fc6-7d69-490a-9c02-b0e0f21ab136" providerId="ADAL" clId="{D14EE866-100B-4945-9D94-71A95B752A3F}" dt="2024-03-12T20:31:34.740" v="157" actId="26606"/>
          <ac:spMkLst>
            <pc:docMk/>
            <pc:sldMk cId="1957637538" sldId="262"/>
            <ac:spMk id="4" creationId="{0B786DC5-8B26-7491-BF78-521278800840}"/>
          </ac:spMkLst>
        </pc:spChg>
        <pc:spChg chg="add mod">
          <ac:chgData name="Kumud, Ksheeraj , ITD" userId="33544fc6-7d69-490a-9c02-b0e0f21ab136" providerId="ADAL" clId="{D14EE866-100B-4945-9D94-71A95B752A3F}" dt="2024-03-12T20:31:42.892" v="159" actId="1076"/>
          <ac:spMkLst>
            <pc:docMk/>
            <pc:sldMk cId="1957637538" sldId="262"/>
            <ac:spMk id="5" creationId="{1400C232-2FF4-0626-7DA5-116107FC5795}"/>
          </ac:spMkLst>
        </pc:spChg>
        <pc:spChg chg="add">
          <ac:chgData name="Kumud, Ksheeraj , ITD" userId="33544fc6-7d69-490a-9c02-b0e0f21ab136" providerId="ADAL" clId="{D14EE866-100B-4945-9D94-71A95B752A3F}" dt="2024-03-12T20:31:34.740" v="157" actId="26606"/>
          <ac:spMkLst>
            <pc:docMk/>
            <pc:sldMk cId="1957637538" sldId="262"/>
            <ac:spMk id="10" creationId="{BACC6370-2D7E-4714-9D71-7542949D7D5D}"/>
          </ac:spMkLst>
        </pc:spChg>
        <pc:spChg chg="add">
          <ac:chgData name="Kumud, Ksheeraj , ITD" userId="33544fc6-7d69-490a-9c02-b0e0f21ab136" providerId="ADAL" clId="{D14EE866-100B-4945-9D94-71A95B752A3F}" dt="2024-03-12T20:31:34.740" v="157" actId="26606"/>
          <ac:spMkLst>
            <pc:docMk/>
            <pc:sldMk cId="1957637538" sldId="262"/>
            <ac:spMk id="12" creationId="{256B2C21-A230-48C0-8DF1-C46611373C44}"/>
          </ac:spMkLst>
        </pc:spChg>
        <pc:spChg chg="add">
          <ac:chgData name="Kumud, Ksheeraj , ITD" userId="33544fc6-7d69-490a-9c02-b0e0f21ab136" providerId="ADAL" clId="{D14EE866-100B-4945-9D94-71A95B752A3F}" dt="2024-03-12T20:31:34.740" v="157" actId="26606"/>
          <ac:spMkLst>
            <pc:docMk/>
            <pc:sldMk cId="1957637538" sldId="262"/>
            <ac:spMk id="14" creationId="{3847E18C-932D-4C95-AABA-FEC7C9499AD7}"/>
          </ac:spMkLst>
        </pc:spChg>
        <pc:spChg chg="add">
          <ac:chgData name="Kumud, Ksheeraj , ITD" userId="33544fc6-7d69-490a-9c02-b0e0f21ab136" providerId="ADAL" clId="{D14EE866-100B-4945-9D94-71A95B752A3F}" dt="2024-03-12T20:31:34.740" v="157" actId="26606"/>
          <ac:spMkLst>
            <pc:docMk/>
            <pc:sldMk cId="1957637538" sldId="262"/>
            <ac:spMk id="16" creationId="{3150CB11-0C61-439E-910F-5787759E72A0}"/>
          </ac:spMkLst>
        </pc:spChg>
        <pc:spChg chg="add">
          <ac:chgData name="Kumud, Ksheeraj , ITD" userId="33544fc6-7d69-490a-9c02-b0e0f21ab136" providerId="ADAL" clId="{D14EE866-100B-4945-9D94-71A95B752A3F}" dt="2024-03-12T20:31:34.740" v="157" actId="26606"/>
          <ac:spMkLst>
            <pc:docMk/>
            <pc:sldMk cId="1957637538" sldId="262"/>
            <ac:spMk id="18" creationId="{43F8A58B-5155-44CE-A5FF-7647B47D0A7A}"/>
          </ac:spMkLst>
        </pc:spChg>
        <pc:spChg chg="add">
          <ac:chgData name="Kumud, Ksheeraj , ITD" userId="33544fc6-7d69-490a-9c02-b0e0f21ab136" providerId="ADAL" clId="{D14EE866-100B-4945-9D94-71A95B752A3F}" dt="2024-03-12T20:31:34.740" v="157" actId="26606"/>
          <ac:spMkLst>
            <pc:docMk/>
            <pc:sldMk cId="1957637538" sldId="262"/>
            <ac:spMk id="20" creationId="{443F2ACA-E6D6-4028-82DD-F03C262D5DE6}"/>
          </ac:spMkLst>
        </pc:spChg>
        <pc:graphicFrameChg chg="add">
          <ac:chgData name="Kumud, Ksheeraj , ITD" userId="33544fc6-7d69-490a-9c02-b0e0f21ab136" providerId="ADAL" clId="{D14EE866-100B-4945-9D94-71A95B752A3F}" dt="2024-03-12T20:31:34.740" v="157" actId="26606"/>
          <ac:graphicFrameMkLst>
            <pc:docMk/>
            <pc:sldMk cId="1957637538" sldId="262"/>
            <ac:graphicFrameMk id="6" creationId="{0196E620-3D89-5BAB-1E1C-5A6D1A57FFC3}"/>
          </ac:graphicFrameMkLst>
        </pc:graphicFrameChg>
      </pc:sldChg>
      <pc:sldChg chg="addSp delSp modSp mod setBg">
        <pc:chgData name="Kumud, Ksheeraj , ITD" userId="33544fc6-7d69-490a-9c02-b0e0f21ab136" providerId="ADAL" clId="{D14EE866-100B-4945-9D94-71A95B752A3F}" dt="2024-03-12T20:32:27.149" v="163" actId="1076"/>
        <pc:sldMkLst>
          <pc:docMk/>
          <pc:sldMk cId="3329910252" sldId="263"/>
        </pc:sldMkLst>
        <pc:spChg chg="del">
          <ac:chgData name="Kumud, Ksheeraj , ITD" userId="33544fc6-7d69-490a-9c02-b0e0f21ab136" providerId="ADAL" clId="{D14EE866-100B-4945-9D94-71A95B752A3F}" dt="2024-03-12T20:32:16.218" v="160" actId="21"/>
          <ac:spMkLst>
            <pc:docMk/>
            <pc:sldMk cId="3329910252" sldId="263"/>
            <ac:spMk id="2" creationId="{D30A85EF-BFE3-0C03-DFC9-6FBFF5BC8CD7}"/>
          </ac:spMkLst>
        </pc:spChg>
        <pc:spChg chg="mod">
          <ac:chgData name="Kumud, Ksheeraj , ITD" userId="33544fc6-7d69-490a-9c02-b0e0f21ab136" providerId="ADAL" clId="{D14EE866-100B-4945-9D94-71A95B752A3F}" dt="2024-03-12T20:32:21.469" v="161" actId="26606"/>
          <ac:spMkLst>
            <pc:docMk/>
            <pc:sldMk cId="3329910252" sldId="263"/>
            <ac:spMk id="3" creationId="{6E3C8726-2099-80D7-8534-CB181F7AF8CE}"/>
          </ac:spMkLst>
        </pc:spChg>
        <pc:spChg chg="del">
          <ac:chgData name="Kumud, Ksheeraj , ITD" userId="33544fc6-7d69-490a-9c02-b0e0f21ab136" providerId="ADAL" clId="{D14EE866-100B-4945-9D94-71A95B752A3F}" dt="2024-03-12T20:32:21.469" v="161" actId="26606"/>
          <ac:spMkLst>
            <pc:docMk/>
            <pc:sldMk cId="3329910252" sldId="263"/>
            <ac:spMk id="4" creationId="{0B786DC5-8B26-7491-BF78-521278800840}"/>
          </ac:spMkLst>
        </pc:spChg>
        <pc:spChg chg="add mod">
          <ac:chgData name="Kumud, Ksheeraj , ITD" userId="33544fc6-7d69-490a-9c02-b0e0f21ab136" providerId="ADAL" clId="{D14EE866-100B-4945-9D94-71A95B752A3F}" dt="2024-03-12T20:32:27.149" v="163" actId="1076"/>
          <ac:spMkLst>
            <pc:docMk/>
            <pc:sldMk cId="3329910252" sldId="263"/>
            <ac:spMk id="5" creationId="{E45BEDA8-7A3D-106F-F721-11D07148D490}"/>
          </ac:spMkLst>
        </pc:spChg>
        <pc:spChg chg="add">
          <ac:chgData name="Kumud, Ksheeraj , ITD" userId="33544fc6-7d69-490a-9c02-b0e0f21ab136" providerId="ADAL" clId="{D14EE866-100B-4945-9D94-71A95B752A3F}" dt="2024-03-12T20:32:21.469" v="161" actId="26606"/>
          <ac:spMkLst>
            <pc:docMk/>
            <pc:sldMk cId="3329910252" sldId="263"/>
            <ac:spMk id="10" creationId="{BACC6370-2D7E-4714-9D71-7542949D7D5D}"/>
          </ac:spMkLst>
        </pc:spChg>
        <pc:spChg chg="add">
          <ac:chgData name="Kumud, Ksheeraj , ITD" userId="33544fc6-7d69-490a-9c02-b0e0f21ab136" providerId="ADAL" clId="{D14EE866-100B-4945-9D94-71A95B752A3F}" dt="2024-03-12T20:32:21.469" v="161" actId="26606"/>
          <ac:spMkLst>
            <pc:docMk/>
            <pc:sldMk cId="3329910252" sldId="263"/>
            <ac:spMk id="12" creationId="{256B2C21-A230-48C0-8DF1-C46611373C44}"/>
          </ac:spMkLst>
        </pc:spChg>
        <pc:spChg chg="add">
          <ac:chgData name="Kumud, Ksheeraj , ITD" userId="33544fc6-7d69-490a-9c02-b0e0f21ab136" providerId="ADAL" clId="{D14EE866-100B-4945-9D94-71A95B752A3F}" dt="2024-03-12T20:32:21.469" v="161" actId="26606"/>
          <ac:spMkLst>
            <pc:docMk/>
            <pc:sldMk cId="3329910252" sldId="263"/>
            <ac:spMk id="14" creationId="{3847E18C-932D-4C95-AABA-FEC7C9499AD7}"/>
          </ac:spMkLst>
        </pc:spChg>
        <pc:spChg chg="add">
          <ac:chgData name="Kumud, Ksheeraj , ITD" userId="33544fc6-7d69-490a-9c02-b0e0f21ab136" providerId="ADAL" clId="{D14EE866-100B-4945-9D94-71A95B752A3F}" dt="2024-03-12T20:32:21.469" v="161" actId="26606"/>
          <ac:spMkLst>
            <pc:docMk/>
            <pc:sldMk cId="3329910252" sldId="263"/>
            <ac:spMk id="16" creationId="{3150CB11-0C61-439E-910F-5787759E72A0}"/>
          </ac:spMkLst>
        </pc:spChg>
        <pc:spChg chg="add">
          <ac:chgData name="Kumud, Ksheeraj , ITD" userId="33544fc6-7d69-490a-9c02-b0e0f21ab136" providerId="ADAL" clId="{D14EE866-100B-4945-9D94-71A95B752A3F}" dt="2024-03-12T20:32:21.469" v="161" actId="26606"/>
          <ac:spMkLst>
            <pc:docMk/>
            <pc:sldMk cId="3329910252" sldId="263"/>
            <ac:spMk id="18" creationId="{43F8A58B-5155-44CE-A5FF-7647B47D0A7A}"/>
          </ac:spMkLst>
        </pc:spChg>
        <pc:spChg chg="add">
          <ac:chgData name="Kumud, Ksheeraj , ITD" userId="33544fc6-7d69-490a-9c02-b0e0f21ab136" providerId="ADAL" clId="{D14EE866-100B-4945-9D94-71A95B752A3F}" dt="2024-03-12T20:32:21.469" v="161" actId="26606"/>
          <ac:spMkLst>
            <pc:docMk/>
            <pc:sldMk cId="3329910252" sldId="263"/>
            <ac:spMk id="20" creationId="{443F2ACA-E6D6-4028-82DD-F03C262D5DE6}"/>
          </ac:spMkLst>
        </pc:spChg>
        <pc:graphicFrameChg chg="add">
          <ac:chgData name="Kumud, Ksheeraj , ITD" userId="33544fc6-7d69-490a-9c02-b0e0f21ab136" providerId="ADAL" clId="{D14EE866-100B-4945-9D94-71A95B752A3F}" dt="2024-03-12T20:32:21.469" v="161" actId="26606"/>
          <ac:graphicFrameMkLst>
            <pc:docMk/>
            <pc:sldMk cId="3329910252" sldId="263"/>
            <ac:graphicFrameMk id="6" creationId="{1DA47375-915C-2B2C-785C-4329C341F7C2}"/>
          </ac:graphicFrameMkLst>
        </pc:graphicFrameChg>
      </pc:sldChg>
      <pc:sldChg chg="addSp delSp modSp mod setBg">
        <pc:chgData name="Kumud, Ksheeraj , ITD" userId="33544fc6-7d69-490a-9c02-b0e0f21ab136" providerId="ADAL" clId="{D14EE866-100B-4945-9D94-71A95B752A3F}" dt="2024-03-12T20:33:02.553" v="172" actId="1076"/>
        <pc:sldMkLst>
          <pc:docMk/>
          <pc:sldMk cId="4076128363" sldId="264"/>
        </pc:sldMkLst>
        <pc:spChg chg="del mod">
          <ac:chgData name="Kumud, Ksheeraj , ITD" userId="33544fc6-7d69-490a-9c02-b0e0f21ab136" providerId="ADAL" clId="{D14EE866-100B-4945-9D94-71A95B752A3F}" dt="2024-03-12T20:32:35.967" v="166"/>
          <ac:spMkLst>
            <pc:docMk/>
            <pc:sldMk cId="4076128363" sldId="264"/>
            <ac:spMk id="2" creationId="{D30A85EF-BFE3-0C03-DFC9-6FBFF5BC8CD7}"/>
          </ac:spMkLst>
        </pc:spChg>
        <pc:spChg chg="mod">
          <ac:chgData name="Kumud, Ksheeraj , ITD" userId="33544fc6-7d69-490a-9c02-b0e0f21ab136" providerId="ADAL" clId="{D14EE866-100B-4945-9D94-71A95B752A3F}" dt="2024-03-12T20:32:43.786" v="167" actId="26606"/>
          <ac:spMkLst>
            <pc:docMk/>
            <pc:sldMk cId="4076128363" sldId="264"/>
            <ac:spMk id="3" creationId="{6E3C8726-2099-80D7-8534-CB181F7AF8CE}"/>
          </ac:spMkLst>
        </pc:spChg>
        <pc:spChg chg="del">
          <ac:chgData name="Kumud, Ksheeraj , ITD" userId="33544fc6-7d69-490a-9c02-b0e0f21ab136" providerId="ADAL" clId="{D14EE866-100B-4945-9D94-71A95B752A3F}" dt="2024-03-12T20:32:43.786" v="167" actId="26606"/>
          <ac:spMkLst>
            <pc:docMk/>
            <pc:sldMk cId="4076128363" sldId="264"/>
            <ac:spMk id="4" creationId="{0B786DC5-8B26-7491-BF78-521278800840}"/>
          </ac:spMkLst>
        </pc:spChg>
        <pc:spChg chg="add mod">
          <ac:chgData name="Kumud, Ksheeraj , ITD" userId="33544fc6-7d69-490a-9c02-b0e0f21ab136" providerId="ADAL" clId="{D14EE866-100B-4945-9D94-71A95B752A3F}" dt="2024-03-12T20:33:02.553" v="172" actId="1076"/>
          <ac:spMkLst>
            <pc:docMk/>
            <pc:sldMk cId="4076128363" sldId="264"/>
            <ac:spMk id="7" creationId="{55A0CF48-7275-1090-CF74-360A0CBEDB1D}"/>
          </ac:spMkLst>
        </pc:spChg>
        <pc:spChg chg="add">
          <ac:chgData name="Kumud, Ksheeraj , ITD" userId="33544fc6-7d69-490a-9c02-b0e0f21ab136" providerId="ADAL" clId="{D14EE866-100B-4945-9D94-71A95B752A3F}" dt="2024-03-12T20:32:43.786" v="167" actId="26606"/>
          <ac:spMkLst>
            <pc:docMk/>
            <pc:sldMk cId="4076128363" sldId="264"/>
            <ac:spMk id="10" creationId="{BACC6370-2D7E-4714-9D71-7542949D7D5D}"/>
          </ac:spMkLst>
        </pc:spChg>
        <pc:spChg chg="add">
          <ac:chgData name="Kumud, Ksheeraj , ITD" userId="33544fc6-7d69-490a-9c02-b0e0f21ab136" providerId="ADAL" clId="{D14EE866-100B-4945-9D94-71A95B752A3F}" dt="2024-03-12T20:32:43.786" v="167" actId="26606"/>
          <ac:spMkLst>
            <pc:docMk/>
            <pc:sldMk cId="4076128363" sldId="264"/>
            <ac:spMk id="12" creationId="{F68B3F68-107C-434F-AA38-110D5EA91B85}"/>
          </ac:spMkLst>
        </pc:spChg>
        <pc:spChg chg="add">
          <ac:chgData name="Kumud, Ksheeraj , ITD" userId="33544fc6-7d69-490a-9c02-b0e0f21ab136" providerId="ADAL" clId="{D14EE866-100B-4945-9D94-71A95B752A3F}" dt="2024-03-12T20:32:43.786" v="167" actId="26606"/>
          <ac:spMkLst>
            <pc:docMk/>
            <pc:sldMk cId="4076128363" sldId="264"/>
            <ac:spMk id="14" creationId="{AAD0DBB9-1A4B-4391-81D4-CB19F9AB918A}"/>
          </ac:spMkLst>
        </pc:spChg>
        <pc:spChg chg="add">
          <ac:chgData name="Kumud, Ksheeraj , ITD" userId="33544fc6-7d69-490a-9c02-b0e0f21ab136" providerId="ADAL" clId="{D14EE866-100B-4945-9D94-71A95B752A3F}" dt="2024-03-12T20:32:43.786" v="167" actId="26606"/>
          <ac:spMkLst>
            <pc:docMk/>
            <pc:sldMk cId="4076128363" sldId="264"/>
            <ac:spMk id="16" creationId="{063BBA22-50EA-4C4D-BE05-F1CE4E63AA56}"/>
          </ac:spMkLst>
        </pc:spChg>
        <pc:graphicFrameChg chg="add">
          <ac:chgData name="Kumud, Ksheeraj , ITD" userId="33544fc6-7d69-490a-9c02-b0e0f21ab136" providerId="ADAL" clId="{D14EE866-100B-4945-9D94-71A95B752A3F}" dt="2024-03-12T20:32:43.786" v="167" actId="26606"/>
          <ac:graphicFrameMkLst>
            <pc:docMk/>
            <pc:sldMk cId="4076128363" sldId="264"/>
            <ac:graphicFrameMk id="6" creationId="{DA78E88C-C2E5-B2BB-D25D-F2C9DE48F6AC}"/>
          </ac:graphicFrameMkLst>
        </pc:graphicFrameChg>
      </pc:sldChg>
      <pc:sldChg chg="addSp delSp modSp mod setBg setClrOvrMap">
        <pc:chgData name="Kumud, Ksheeraj , ITD" userId="33544fc6-7d69-490a-9c02-b0e0f21ab136" providerId="ADAL" clId="{D14EE866-100B-4945-9D94-71A95B752A3F}" dt="2024-03-12T20:35:02.458" v="197"/>
        <pc:sldMkLst>
          <pc:docMk/>
          <pc:sldMk cId="249595288" sldId="265"/>
        </pc:sldMkLst>
        <pc:spChg chg="del">
          <ac:chgData name="Kumud, Ksheeraj , ITD" userId="33544fc6-7d69-490a-9c02-b0e0f21ab136" providerId="ADAL" clId="{D14EE866-100B-4945-9D94-71A95B752A3F}" dt="2024-03-12T20:33:33.680" v="173" actId="21"/>
          <ac:spMkLst>
            <pc:docMk/>
            <pc:sldMk cId="249595288" sldId="265"/>
            <ac:spMk id="2" creationId="{D30A85EF-BFE3-0C03-DFC9-6FBFF5BC8CD7}"/>
          </ac:spMkLst>
        </pc:spChg>
        <pc:spChg chg="mod">
          <ac:chgData name="Kumud, Ksheeraj , ITD" userId="33544fc6-7d69-490a-9c02-b0e0f21ab136" providerId="ADAL" clId="{D14EE866-100B-4945-9D94-71A95B752A3F}" dt="2024-03-12T20:34:17.077" v="188" actId="26606"/>
          <ac:spMkLst>
            <pc:docMk/>
            <pc:sldMk cId="249595288" sldId="265"/>
            <ac:spMk id="3" creationId="{6E3C8726-2099-80D7-8534-CB181F7AF8CE}"/>
          </ac:spMkLst>
        </pc:spChg>
        <pc:spChg chg="del">
          <ac:chgData name="Kumud, Ksheeraj , ITD" userId="33544fc6-7d69-490a-9c02-b0e0f21ab136" providerId="ADAL" clId="{D14EE866-100B-4945-9D94-71A95B752A3F}" dt="2024-03-12T20:33:42.074" v="174" actId="26606"/>
          <ac:spMkLst>
            <pc:docMk/>
            <pc:sldMk cId="249595288" sldId="265"/>
            <ac:spMk id="4" creationId="{0B786DC5-8B26-7491-BF78-521278800840}"/>
          </ac:spMkLst>
        </pc:spChg>
        <pc:spChg chg="add del mod">
          <ac:chgData name="Kumud, Ksheeraj , ITD" userId="33544fc6-7d69-490a-9c02-b0e0f21ab136" providerId="ADAL" clId="{D14EE866-100B-4945-9D94-71A95B752A3F}" dt="2024-03-12T20:34:48.314" v="195" actId="21"/>
          <ac:spMkLst>
            <pc:docMk/>
            <pc:sldMk cId="249595288" sldId="265"/>
            <ac:spMk id="5" creationId="{A34230D7-F2E2-03A9-6671-4E621C81040B}"/>
          </ac:spMkLst>
        </pc:spChg>
        <pc:spChg chg="add mod">
          <ac:chgData name="Kumud, Ksheeraj , ITD" userId="33544fc6-7d69-490a-9c02-b0e0f21ab136" providerId="ADAL" clId="{D14EE866-100B-4945-9D94-71A95B752A3F}" dt="2024-03-12T20:35:02.458" v="197"/>
          <ac:spMkLst>
            <pc:docMk/>
            <pc:sldMk cId="249595288" sldId="265"/>
            <ac:spMk id="8" creationId="{BB545EE2-0682-1272-09D5-BA01DECE3D6E}"/>
          </ac:spMkLst>
        </pc:spChg>
        <pc:spChg chg="add del">
          <ac:chgData name="Kumud, Ksheeraj , ITD" userId="33544fc6-7d69-490a-9c02-b0e0f21ab136" providerId="ADAL" clId="{D14EE866-100B-4945-9D94-71A95B752A3F}" dt="2024-03-12T20:34:17.112" v="189" actId="26606"/>
          <ac:spMkLst>
            <pc:docMk/>
            <pc:sldMk cId="249595288" sldId="265"/>
            <ac:spMk id="11" creationId="{B50AB553-2A96-4A92-96F2-93548E096954}"/>
          </ac:spMkLst>
        </pc:spChg>
        <pc:spChg chg="add del">
          <ac:chgData name="Kumud, Ksheeraj , ITD" userId="33544fc6-7d69-490a-9c02-b0e0f21ab136" providerId="ADAL" clId="{D14EE866-100B-4945-9D94-71A95B752A3F}" dt="2024-03-12T20:34:10.802" v="184" actId="26606"/>
          <ac:spMkLst>
            <pc:docMk/>
            <pc:sldMk cId="249595288" sldId="265"/>
            <ac:spMk id="13" creationId="{1A9F7B4E-B03D-4F64-BE33-00D074458D45}"/>
          </ac:spMkLst>
        </pc:spChg>
        <pc:spChg chg="add del">
          <ac:chgData name="Kumud, Ksheeraj , ITD" userId="33544fc6-7d69-490a-9c02-b0e0f21ab136" providerId="ADAL" clId="{D14EE866-100B-4945-9D94-71A95B752A3F}" dt="2024-03-12T20:34:10.802" v="184" actId="26606"/>
          <ac:spMkLst>
            <pc:docMk/>
            <pc:sldMk cId="249595288" sldId="265"/>
            <ac:spMk id="14" creationId="{7E2BE7F7-CA89-4002-ACCE-A478AEA24F5E}"/>
          </ac:spMkLst>
        </pc:spChg>
        <pc:spChg chg="add del">
          <ac:chgData name="Kumud, Ksheeraj , ITD" userId="33544fc6-7d69-490a-9c02-b0e0f21ab136" providerId="ADAL" clId="{D14EE866-100B-4945-9D94-71A95B752A3F}" dt="2024-03-12T20:34:56.546" v="196" actId="26606"/>
          <ac:spMkLst>
            <pc:docMk/>
            <pc:sldMk cId="249595288" sldId="265"/>
            <ac:spMk id="15" creationId="{257363FD-7E77-4145-9483-331A807ADF0E}"/>
          </ac:spMkLst>
        </pc:spChg>
        <pc:spChg chg="add del">
          <ac:chgData name="Kumud, Ksheeraj , ITD" userId="33544fc6-7d69-490a-9c02-b0e0f21ab136" providerId="ADAL" clId="{D14EE866-100B-4945-9D94-71A95B752A3F}" dt="2024-03-12T20:33:54.249" v="176" actId="26606"/>
          <ac:spMkLst>
            <pc:docMk/>
            <pc:sldMk cId="249595288" sldId="265"/>
            <ac:spMk id="16" creationId="{257363FD-7E77-4145-9483-331A807ADF0E}"/>
          </ac:spMkLst>
        </pc:spChg>
        <pc:spChg chg="add del">
          <ac:chgData name="Kumud, Ksheeraj , ITD" userId="33544fc6-7d69-490a-9c02-b0e0f21ab136" providerId="ADAL" clId="{D14EE866-100B-4945-9D94-71A95B752A3F}" dt="2024-03-12T20:34:15.028" v="186" actId="26606"/>
          <ac:spMkLst>
            <pc:docMk/>
            <pc:sldMk cId="249595288" sldId="265"/>
            <ac:spMk id="17" creationId="{BEBFA723-5A7B-472D-ABD7-1526B8D3A38B}"/>
          </ac:spMkLst>
        </pc:spChg>
        <pc:spChg chg="add del">
          <ac:chgData name="Kumud, Ksheeraj , ITD" userId="33544fc6-7d69-490a-9c02-b0e0f21ab136" providerId="ADAL" clId="{D14EE866-100B-4945-9D94-71A95B752A3F}" dt="2024-03-12T20:33:55.857" v="178" actId="26606"/>
          <ac:spMkLst>
            <pc:docMk/>
            <pc:sldMk cId="249595288" sldId="265"/>
            <ac:spMk id="18" creationId="{91E5A9A7-95C6-4F4F-B00E-C82E07FE62EF}"/>
          </ac:spMkLst>
        </pc:spChg>
        <pc:spChg chg="add del">
          <ac:chgData name="Kumud, Ksheeraj , ITD" userId="33544fc6-7d69-490a-9c02-b0e0f21ab136" providerId="ADAL" clId="{D14EE866-100B-4945-9D94-71A95B752A3F}" dt="2024-03-12T20:33:55.857" v="178" actId="26606"/>
          <ac:spMkLst>
            <pc:docMk/>
            <pc:sldMk cId="249595288" sldId="265"/>
            <ac:spMk id="19" creationId="{A8384FB5-9ADC-4DDC-881B-597D56F5B15D}"/>
          </ac:spMkLst>
        </pc:spChg>
        <pc:spChg chg="add del">
          <ac:chgData name="Kumud, Ksheeraj , ITD" userId="33544fc6-7d69-490a-9c02-b0e0f21ab136" providerId="ADAL" clId="{D14EE866-100B-4945-9D94-71A95B752A3F}" dt="2024-03-12T20:33:55.857" v="178" actId="26606"/>
          <ac:spMkLst>
            <pc:docMk/>
            <pc:sldMk cId="249595288" sldId="265"/>
            <ac:spMk id="20" creationId="{D07DD2DE-F619-49DD-B5E7-03A290FF4ED1}"/>
          </ac:spMkLst>
        </pc:spChg>
        <pc:spChg chg="add">
          <ac:chgData name="Kumud, Ksheeraj , ITD" userId="33544fc6-7d69-490a-9c02-b0e0f21ab136" providerId="ADAL" clId="{D14EE866-100B-4945-9D94-71A95B752A3F}" dt="2024-03-12T20:34:56.546" v="196" actId="26606"/>
          <ac:spMkLst>
            <pc:docMk/>
            <pc:sldMk cId="249595288" sldId="265"/>
            <ac:spMk id="21" creationId="{257363FD-7E77-4145-9483-331A807ADF0E}"/>
          </ac:spMkLst>
        </pc:spChg>
        <pc:spChg chg="add del">
          <ac:chgData name="Kumud, Ksheeraj , ITD" userId="33544fc6-7d69-490a-9c02-b0e0f21ab136" providerId="ADAL" clId="{D14EE866-100B-4945-9D94-71A95B752A3F}" dt="2024-03-12T20:33:55.857" v="178" actId="26606"/>
          <ac:spMkLst>
            <pc:docMk/>
            <pc:sldMk cId="249595288" sldId="265"/>
            <ac:spMk id="22" creationId="{85149191-5F60-4A28-AAFF-039F96B0F3EC}"/>
          </ac:spMkLst>
        </pc:spChg>
        <pc:spChg chg="add del">
          <ac:chgData name="Kumud, Ksheeraj , ITD" userId="33544fc6-7d69-490a-9c02-b0e0f21ab136" providerId="ADAL" clId="{D14EE866-100B-4945-9D94-71A95B752A3F}" dt="2024-03-12T20:33:55.857" v="178" actId="26606"/>
          <ac:spMkLst>
            <pc:docMk/>
            <pc:sldMk cId="249595288" sldId="265"/>
            <ac:spMk id="24" creationId="{F8260ED5-17F7-4158-B241-D51DD4CF1B7E}"/>
          </ac:spMkLst>
        </pc:spChg>
        <pc:spChg chg="add del">
          <ac:chgData name="Kumud, Ksheeraj , ITD" userId="33544fc6-7d69-490a-9c02-b0e0f21ab136" providerId="ADAL" clId="{D14EE866-100B-4945-9D94-71A95B752A3F}" dt="2024-03-12T20:34:15.028" v="186" actId="26606"/>
          <ac:spMkLst>
            <pc:docMk/>
            <pc:sldMk cId="249595288" sldId="265"/>
            <ac:spMk id="25" creationId="{A6B27065-399A-4CF7-BF70-CF79B9848FC1}"/>
          </ac:spMkLst>
        </pc:spChg>
        <pc:spChg chg="add del">
          <ac:chgData name="Kumud, Ksheeraj , ITD" userId="33544fc6-7d69-490a-9c02-b0e0f21ab136" providerId="ADAL" clId="{D14EE866-100B-4945-9D94-71A95B752A3F}" dt="2024-03-12T20:33:58.061" v="180" actId="26606"/>
          <ac:spMkLst>
            <pc:docMk/>
            <pc:sldMk cId="249595288" sldId="265"/>
            <ac:spMk id="26" creationId="{1A9F7B4E-B03D-4F64-BE33-00D074458D45}"/>
          </ac:spMkLst>
        </pc:spChg>
        <pc:spChg chg="add del">
          <ac:chgData name="Kumud, Ksheeraj , ITD" userId="33544fc6-7d69-490a-9c02-b0e0f21ab136" providerId="ADAL" clId="{D14EE866-100B-4945-9D94-71A95B752A3F}" dt="2024-03-12T20:33:58.061" v="180" actId="26606"/>
          <ac:spMkLst>
            <pc:docMk/>
            <pc:sldMk cId="249595288" sldId="265"/>
            <ac:spMk id="27" creationId="{7E2BE7F7-CA89-4002-ACCE-A478AEA24F5E}"/>
          </ac:spMkLst>
        </pc:spChg>
        <pc:grpChg chg="add del">
          <ac:chgData name="Kumud, Ksheeraj , ITD" userId="33544fc6-7d69-490a-9c02-b0e0f21ab136" providerId="ADAL" clId="{D14EE866-100B-4945-9D94-71A95B752A3F}" dt="2024-03-12T20:34:15.028" v="186" actId="26606"/>
          <ac:grpSpMkLst>
            <pc:docMk/>
            <pc:sldMk cId="249595288" sldId="265"/>
            <ac:grpSpMk id="28" creationId="{CF22986C-DDF7-4109-9D6A-006800D6B041}"/>
          </ac:grpSpMkLst>
        </pc:grpChg>
        <pc:graphicFrameChg chg="add mod modGraphic">
          <ac:chgData name="Kumud, Ksheeraj , ITD" userId="33544fc6-7d69-490a-9c02-b0e0f21ab136" providerId="ADAL" clId="{D14EE866-100B-4945-9D94-71A95B752A3F}" dt="2024-03-12T20:34:56.546" v="196" actId="26606"/>
          <ac:graphicFrameMkLst>
            <pc:docMk/>
            <pc:sldMk cId="249595288" sldId="265"/>
            <ac:graphicFrameMk id="6" creationId="{8E364FAA-8BD5-4E3E-C9EF-6218E2917AF1}"/>
          </ac:graphicFrameMkLst>
        </pc:graphicFrameChg>
        <pc:picChg chg="add mod ord">
          <ac:chgData name="Kumud, Ksheeraj , ITD" userId="33544fc6-7d69-490a-9c02-b0e0f21ab136" providerId="ADAL" clId="{D14EE866-100B-4945-9D94-71A95B752A3F}" dt="2024-03-12T20:34:56.546" v="196" actId="26606"/>
          <ac:picMkLst>
            <pc:docMk/>
            <pc:sldMk cId="249595288" sldId="265"/>
            <ac:picMk id="7" creationId="{DF826EE6-08AC-BBD0-0C44-E9F34C6BF974}"/>
          </ac:picMkLst>
        </pc:picChg>
      </pc:sldChg>
      <pc:sldChg chg="addSp delSp modSp mod setBg">
        <pc:chgData name="Kumud, Ksheeraj , ITD" userId="33544fc6-7d69-490a-9c02-b0e0f21ab136" providerId="ADAL" clId="{D14EE866-100B-4945-9D94-71A95B752A3F}" dt="2024-03-12T20:35:59.532" v="207" actId="1076"/>
        <pc:sldMkLst>
          <pc:docMk/>
          <pc:sldMk cId="3776305099" sldId="266"/>
        </pc:sldMkLst>
        <pc:spChg chg="del">
          <ac:chgData name="Kumud, Ksheeraj , ITD" userId="33544fc6-7d69-490a-9c02-b0e0f21ab136" providerId="ADAL" clId="{D14EE866-100B-4945-9D94-71A95B752A3F}" dt="2024-03-12T20:35:17.122" v="198" actId="21"/>
          <ac:spMkLst>
            <pc:docMk/>
            <pc:sldMk cId="3776305099" sldId="266"/>
            <ac:spMk id="2" creationId="{D30A85EF-BFE3-0C03-DFC9-6FBFF5BC8CD7}"/>
          </ac:spMkLst>
        </pc:spChg>
        <pc:spChg chg="mod">
          <ac:chgData name="Kumud, Ksheeraj , ITD" userId="33544fc6-7d69-490a-9c02-b0e0f21ab136" providerId="ADAL" clId="{D14EE866-100B-4945-9D94-71A95B752A3F}" dt="2024-03-12T20:35:42.292" v="203" actId="26606"/>
          <ac:spMkLst>
            <pc:docMk/>
            <pc:sldMk cId="3776305099" sldId="266"/>
            <ac:spMk id="3" creationId="{6E3C8726-2099-80D7-8534-CB181F7AF8CE}"/>
          </ac:spMkLst>
        </pc:spChg>
        <pc:spChg chg="add del">
          <ac:chgData name="Kumud, Ksheeraj , ITD" userId="33544fc6-7d69-490a-9c02-b0e0f21ab136" providerId="ADAL" clId="{D14EE866-100B-4945-9D94-71A95B752A3F}" dt="2024-03-12T20:35:42.292" v="203" actId="26606"/>
          <ac:spMkLst>
            <pc:docMk/>
            <pc:sldMk cId="3776305099" sldId="266"/>
            <ac:spMk id="4" creationId="{0B786DC5-8B26-7491-BF78-521278800840}"/>
          </ac:spMkLst>
        </pc:spChg>
        <pc:spChg chg="add mod">
          <ac:chgData name="Kumud, Ksheeraj , ITD" userId="33544fc6-7d69-490a-9c02-b0e0f21ab136" providerId="ADAL" clId="{D14EE866-100B-4945-9D94-71A95B752A3F}" dt="2024-03-12T20:35:59.532" v="207" actId="1076"/>
          <ac:spMkLst>
            <pc:docMk/>
            <pc:sldMk cId="3776305099" sldId="266"/>
            <ac:spMk id="5" creationId="{E87605DA-52B4-1099-9CB4-3E49EFF043B8}"/>
          </ac:spMkLst>
        </pc:spChg>
        <pc:spChg chg="add del">
          <ac:chgData name="Kumud, Ksheeraj , ITD" userId="33544fc6-7d69-490a-9c02-b0e0f21ab136" providerId="ADAL" clId="{D14EE866-100B-4945-9D94-71A95B752A3F}" dt="2024-03-12T20:35:42.264" v="202" actId="26606"/>
          <ac:spMkLst>
            <pc:docMk/>
            <pc:sldMk cId="3776305099" sldId="266"/>
            <ac:spMk id="9" creationId="{09588DA8-065E-4F6F-8EFD-43104AB2E0CF}"/>
          </ac:spMkLst>
        </pc:spChg>
        <pc:spChg chg="add del">
          <ac:chgData name="Kumud, Ksheeraj , ITD" userId="33544fc6-7d69-490a-9c02-b0e0f21ab136" providerId="ADAL" clId="{D14EE866-100B-4945-9D94-71A95B752A3F}" dt="2024-03-12T20:35:36.047" v="200" actId="26606"/>
          <ac:spMkLst>
            <pc:docMk/>
            <pc:sldMk cId="3776305099" sldId="266"/>
            <ac:spMk id="10" creationId="{BACC6370-2D7E-4714-9D71-7542949D7D5D}"/>
          </ac:spMkLst>
        </pc:spChg>
        <pc:spChg chg="add del">
          <ac:chgData name="Kumud, Ksheeraj , ITD" userId="33544fc6-7d69-490a-9c02-b0e0f21ab136" providerId="ADAL" clId="{D14EE866-100B-4945-9D94-71A95B752A3F}" dt="2024-03-12T20:35:42.264" v="202" actId="26606"/>
          <ac:spMkLst>
            <pc:docMk/>
            <pc:sldMk cId="3776305099" sldId="266"/>
            <ac:spMk id="11" creationId="{C4285719-470E-454C-AF62-8323075F1F5B}"/>
          </ac:spMkLst>
        </pc:spChg>
        <pc:spChg chg="add del">
          <ac:chgData name="Kumud, Ksheeraj , ITD" userId="33544fc6-7d69-490a-9c02-b0e0f21ab136" providerId="ADAL" clId="{D14EE866-100B-4945-9D94-71A95B752A3F}" dt="2024-03-12T20:35:36.047" v="200" actId="26606"/>
          <ac:spMkLst>
            <pc:docMk/>
            <pc:sldMk cId="3776305099" sldId="266"/>
            <ac:spMk id="12" creationId="{F68B3F68-107C-434F-AA38-110D5EA91B85}"/>
          </ac:spMkLst>
        </pc:spChg>
        <pc:spChg chg="add del">
          <ac:chgData name="Kumud, Ksheeraj , ITD" userId="33544fc6-7d69-490a-9c02-b0e0f21ab136" providerId="ADAL" clId="{D14EE866-100B-4945-9D94-71A95B752A3F}" dt="2024-03-12T20:35:42.264" v="202" actId="26606"/>
          <ac:spMkLst>
            <pc:docMk/>
            <pc:sldMk cId="3776305099" sldId="266"/>
            <ac:spMk id="13" creationId="{CD9FE4EF-C4D8-49A0-B2FF-81D8DB7D8A24}"/>
          </ac:spMkLst>
        </pc:spChg>
        <pc:spChg chg="add del">
          <ac:chgData name="Kumud, Ksheeraj , ITD" userId="33544fc6-7d69-490a-9c02-b0e0f21ab136" providerId="ADAL" clId="{D14EE866-100B-4945-9D94-71A95B752A3F}" dt="2024-03-12T20:35:36.047" v="200" actId="26606"/>
          <ac:spMkLst>
            <pc:docMk/>
            <pc:sldMk cId="3776305099" sldId="266"/>
            <ac:spMk id="14" creationId="{AAD0DBB9-1A4B-4391-81D4-CB19F9AB918A}"/>
          </ac:spMkLst>
        </pc:spChg>
        <pc:spChg chg="add del">
          <ac:chgData name="Kumud, Ksheeraj , ITD" userId="33544fc6-7d69-490a-9c02-b0e0f21ab136" providerId="ADAL" clId="{D14EE866-100B-4945-9D94-71A95B752A3F}" dt="2024-03-12T20:35:42.264" v="202" actId="26606"/>
          <ac:spMkLst>
            <pc:docMk/>
            <pc:sldMk cId="3776305099" sldId="266"/>
            <ac:spMk id="15" creationId="{4300840D-0A0B-4512-BACA-B439D5B9C57C}"/>
          </ac:spMkLst>
        </pc:spChg>
        <pc:spChg chg="add del">
          <ac:chgData name="Kumud, Ksheeraj , ITD" userId="33544fc6-7d69-490a-9c02-b0e0f21ab136" providerId="ADAL" clId="{D14EE866-100B-4945-9D94-71A95B752A3F}" dt="2024-03-12T20:35:36.047" v="200" actId="26606"/>
          <ac:spMkLst>
            <pc:docMk/>
            <pc:sldMk cId="3776305099" sldId="266"/>
            <ac:spMk id="16" creationId="{063BBA22-50EA-4C4D-BE05-F1CE4E63AA56}"/>
          </ac:spMkLst>
        </pc:spChg>
        <pc:spChg chg="add del">
          <ac:chgData name="Kumud, Ksheeraj , ITD" userId="33544fc6-7d69-490a-9c02-b0e0f21ab136" providerId="ADAL" clId="{D14EE866-100B-4945-9D94-71A95B752A3F}" dt="2024-03-12T20:35:42.264" v="202" actId="26606"/>
          <ac:spMkLst>
            <pc:docMk/>
            <pc:sldMk cId="3776305099" sldId="266"/>
            <ac:spMk id="17" creationId="{D2B78728-A580-49A7-84F9-6EF6F583ADE0}"/>
          </ac:spMkLst>
        </pc:spChg>
        <pc:spChg chg="add del">
          <ac:chgData name="Kumud, Ksheeraj , ITD" userId="33544fc6-7d69-490a-9c02-b0e0f21ab136" providerId="ADAL" clId="{D14EE866-100B-4945-9D94-71A95B752A3F}" dt="2024-03-12T20:35:42.264" v="202" actId="26606"/>
          <ac:spMkLst>
            <pc:docMk/>
            <pc:sldMk cId="3776305099" sldId="266"/>
            <ac:spMk id="18" creationId="{0B786DC5-8B26-7491-BF78-521278800840}"/>
          </ac:spMkLst>
        </pc:spChg>
        <pc:spChg chg="add del">
          <ac:chgData name="Kumud, Ksheeraj , ITD" userId="33544fc6-7d69-490a-9c02-b0e0f21ab136" providerId="ADAL" clId="{D14EE866-100B-4945-9D94-71A95B752A3F}" dt="2024-03-12T20:35:42.264" v="202" actId="26606"/>
          <ac:spMkLst>
            <pc:docMk/>
            <pc:sldMk cId="3776305099" sldId="266"/>
            <ac:spMk id="19" creationId="{38FAA1A1-D861-433F-88FA-1E9D6FD31D11}"/>
          </ac:spMkLst>
        </pc:spChg>
        <pc:spChg chg="add del">
          <ac:chgData name="Kumud, Ksheeraj , ITD" userId="33544fc6-7d69-490a-9c02-b0e0f21ab136" providerId="ADAL" clId="{D14EE866-100B-4945-9D94-71A95B752A3F}" dt="2024-03-12T20:35:42.264" v="202" actId="26606"/>
          <ac:spMkLst>
            <pc:docMk/>
            <pc:sldMk cId="3776305099" sldId="266"/>
            <ac:spMk id="21" creationId="{8D71EDA1-87BF-4D5D-AB79-F346FD19278A}"/>
          </ac:spMkLst>
        </pc:spChg>
        <pc:spChg chg="add">
          <ac:chgData name="Kumud, Ksheeraj , ITD" userId="33544fc6-7d69-490a-9c02-b0e0f21ab136" providerId="ADAL" clId="{D14EE866-100B-4945-9D94-71A95B752A3F}" dt="2024-03-12T20:35:42.292" v="203" actId="26606"/>
          <ac:spMkLst>
            <pc:docMk/>
            <pc:sldMk cId="3776305099" sldId="266"/>
            <ac:spMk id="23" creationId="{BACC6370-2D7E-4714-9D71-7542949D7D5D}"/>
          </ac:spMkLst>
        </pc:spChg>
        <pc:spChg chg="add">
          <ac:chgData name="Kumud, Ksheeraj , ITD" userId="33544fc6-7d69-490a-9c02-b0e0f21ab136" providerId="ADAL" clId="{D14EE866-100B-4945-9D94-71A95B752A3F}" dt="2024-03-12T20:35:42.292" v="203" actId="26606"/>
          <ac:spMkLst>
            <pc:docMk/>
            <pc:sldMk cId="3776305099" sldId="266"/>
            <ac:spMk id="24" creationId="{F68B3F68-107C-434F-AA38-110D5EA91B85}"/>
          </ac:spMkLst>
        </pc:spChg>
        <pc:spChg chg="add">
          <ac:chgData name="Kumud, Ksheeraj , ITD" userId="33544fc6-7d69-490a-9c02-b0e0f21ab136" providerId="ADAL" clId="{D14EE866-100B-4945-9D94-71A95B752A3F}" dt="2024-03-12T20:35:42.292" v="203" actId="26606"/>
          <ac:spMkLst>
            <pc:docMk/>
            <pc:sldMk cId="3776305099" sldId="266"/>
            <ac:spMk id="25" creationId="{AAD0DBB9-1A4B-4391-81D4-CB19F9AB918A}"/>
          </ac:spMkLst>
        </pc:spChg>
        <pc:spChg chg="add">
          <ac:chgData name="Kumud, Ksheeraj , ITD" userId="33544fc6-7d69-490a-9c02-b0e0f21ab136" providerId="ADAL" clId="{D14EE866-100B-4945-9D94-71A95B752A3F}" dt="2024-03-12T20:35:42.292" v="203" actId="26606"/>
          <ac:spMkLst>
            <pc:docMk/>
            <pc:sldMk cId="3776305099" sldId="266"/>
            <ac:spMk id="26" creationId="{063BBA22-50EA-4C4D-BE05-F1CE4E63AA56}"/>
          </ac:spMkLst>
        </pc:spChg>
        <pc:graphicFrameChg chg="add del">
          <ac:chgData name="Kumud, Ksheeraj , ITD" userId="33544fc6-7d69-490a-9c02-b0e0f21ab136" providerId="ADAL" clId="{D14EE866-100B-4945-9D94-71A95B752A3F}" dt="2024-03-12T20:35:36.047" v="200" actId="26606"/>
          <ac:graphicFrameMkLst>
            <pc:docMk/>
            <pc:sldMk cId="3776305099" sldId="266"/>
            <ac:graphicFrameMk id="6" creationId="{B979DC55-A89F-B14D-09AA-1D0E30F6140E}"/>
          </ac:graphicFrameMkLst>
        </pc:graphicFrameChg>
        <pc:graphicFrameChg chg="add">
          <ac:chgData name="Kumud, Ksheeraj , ITD" userId="33544fc6-7d69-490a-9c02-b0e0f21ab136" providerId="ADAL" clId="{D14EE866-100B-4945-9D94-71A95B752A3F}" dt="2024-03-12T20:35:42.292" v="203" actId="26606"/>
          <ac:graphicFrameMkLst>
            <pc:docMk/>
            <pc:sldMk cId="3776305099" sldId="266"/>
            <ac:graphicFrameMk id="27" creationId="{B979DC55-A89F-B14D-09AA-1D0E30F6140E}"/>
          </ac:graphicFrameMkLst>
        </pc:graphicFrameChg>
      </pc:sldChg>
      <pc:sldChg chg="addSp delSp modSp mod setBg">
        <pc:chgData name="Kumud, Ksheeraj , ITD" userId="33544fc6-7d69-490a-9c02-b0e0f21ab136" providerId="ADAL" clId="{D14EE866-100B-4945-9D94-71A95B752A3F}" dt="2024-03-12T20:37:48.466" v="243" actId="26606"/>
        <pc:sldMkLst>
          <pc:docMk/>
          <pc:sldMk cId="43132756" sldId="267"/>
        </pc:sldMkLst>
        <pc:spChg chg="del">
          <ac:chgData name="Kumud, Ksheeraj , ITD" userId="33544fc6-7d69-490a-9c02-b0e0f21ab136" providerId="ADAL" clId="{D14EE866-100B-4945-9D94-71A95B752A3F}" dt="2024-03-12T20:36:34.627" v="208" actId="21"/>
          <ac:spMkLst>
            <pc:docMk/>
            <pc:sldMk cId="43132756" sldId="267"/>
            <ac:spMk id="2" creationId="{D30A85EF-BFE3-0C03-DFC9-6FBFF5BC8CD7}"/>
          </ac:spMkLst>
        </pc:spChg>
        <pc:spChg chg="mod">
          <ac:chgData name="Kumud, Ksheeraj , ITD" userId="33544fc6-7d69-490a-9c02-b0e0f21ab136" providerId="ADAL" clId="{D14EE866-100B-4945-9D94-71A95B752A3F}" dt="2024-03-12T20:37:48.466" v="243" actId="26606"/>
          <ac:spMkLst>
            <pc:docMk/>
            <pc:sldMk cId="43132756" sldId="267"/>
            <ac:spMk id="3" creationId="{6E3C8726-2099-80D7-8534-CB181F7AF8CE}"/>
          </ac:spMkLst>
        </pc:spChg>
        <pc:spChg chg="add del mod">
          <ac:chgData name="Kumud, Ksheeraj , ITD" userId="33544fc6-7d69-490a-9c02-b0e0f21ab136" providerId="ADAL" clId="{D14EE866-100B-4945-9D94-71A95B752A3F}" dt="2024-03-12T20:37:48.466" v="243" actId="26606"/>
          <ac:spMkLst>
            <pc:docMk/>
            <pc:sldMk cId="43132756" sldId="267"/>
            <ac:spMk id="4" creationId="{0B786DC5-8B26-7491-BF78-521278800840}"/>
          </ac:spMkLst>
        </pc:spChg>
        <pc:spChg chg="add del mod">
          <ac:chgData name="Kumud, Ksheeraj , ITD" userId="33544fc6-7d69-490a-9c02-b0e0f21ab136" providerId="ADAL" clId="{D14EE866-100B-4945-9D94-71A95B752A3F}" dt="2024-03-12T20:37:24.984" v="226"/>
          <ac:spMkLst>
            <pc:docMk/>
            <pc:sldMk cId="43132756" sldId="267"/>
            <ac:spMk id="5" creationId="{D07B0575-B5EF-0F17-9BBC-85DAEB21CCD0}"/>
          </ac:spMkLst>
        </pc:spChg>
        <pc:spChg chg="add del">
          <ac:chgData name="Kumud, Ksheeraj , ITD" userId="33544fc6-7d69-490a-9c02-b0e0f21ab136" providerId="ADAL" clId="{D14EE866-100B-4945-9D94-71A95B752A3F}" dt="2024-03-12T20:37:07.062" v="214" actId="26606"/>
          <ac:spMkLst>
            <pc:docMk/>
            <pc:sldMk cId="43132756" sldId="267"/>
            <ac:spMk id="9" creationId="{DAF1966E-FD40-4A4A-B61B-C4DF7FA05F06}"/>
          </ac:spMkLst>
        </pc:spChg>
        <pc:spChg chg="add del">
          <ac:chgData name="Kumud, Ksheeraj , ITD" userId="33544fc6-7d69-490a-9c02-b0e0f21ab136" providerId="ADAL" clId="{D14EE866-100B-4945-9D94-71A95B752A3F}" dt="2024-03-12T20:36:47.327" v="210" actId="26606"/>
          <ac:spMkLst>
            <pc:docMk/>
            <pc:sldMk cId="43132756" sldId="267"/>
            <ac:spMk id="11" creationId="{EDDBB197-D710-4A4F-A9CA-FD2177498BE8}"/>
          </ac:spMkLst>
        </pc:spChg>
        <pc:spChg chg="add del">
          <ac:chgData name="Kumud, Ksheeraj , ITD" userId="33544fc6-7d69-490a-9c02-b0e0f21ab136" providerId="ADAL" clId="{D14EE866-100B-4945-9D94-71A95B752A3F}" dt="2024-03-12T20:36:47.327" v="210" actId="26606"/>
          <ac:spMkLst>
            <pc:docMk/>
            <pc:sldMk cId="43132756" sldId="267"/>
            <ac:spMk id="13" creationId="{975D1CFA-2CDB-4B64-BD9F-85744E8DA12F}"/>
          </ac:spMkLst>
        </pc:spChg>
        <pc:spChg chg="add del">
          <ac:chgData name="Kumud, Ksheeraj , ITD" userId="33544fc6-7d69-490a-9c02-b0e0f21ab136" providerId="ADAL" clId="{D14EE866-100B-4945-9D94-71A95B752A3F}" dt="2024-03-12T20:37:48.466" v="243" actId="26606"/>
          <ac:spMkLst>
            <pc:docMk/>
            <pc:sldMk cId="43132756" sldId="267"/>
            <ac:spMk id="17" creationId="{53E5B1A8-3AC9-4BD1-9BBC-78CA94F2D1BA}"/>
          </ac:spMkLst>
        </pc:spChg>
        <pc:spChg chg="add del">
          <ac:chgData name="Kumud, Ksheeraj , ITD" userId="33544fc6-7d69-490a-9c02-b0e0f21ab136" providerId="ADAL" clId="{D14EE866-100B-4945-9D94-71A95B752A3F}" dt="2024-03-12T20:36:57.528" v="212" actId="26606"/>
          <ac:spMkLst>
            <pc:docMk/>
            <pc:sldMk cId="43132756" sldId="267"/>
            <ac:spMk id="21" creationId="{5D7F64A8-D625-4F61-A290-B499BB62ACFF}"/>
          </ac:spMkLst>
        </pc:spChg>
        <pc:spChg chg="add del">
          <ac:chgData name="Kumud, Ksheeraj , ITD" userId="33544fc6-7d69-490a-9c02-b0e0f21ab136" providerId="ADAL" clId="{D14EE866-100B-4945-9D94-71A95B752A3F}" dt="2024-03-12T20:37:07.062" v="214" actId="26606"/>
          <ac:spMkLst>
            <pc:docMk/>
            <pc:sldMk cId="43132756" sldId="267"/>
            <ac:spMk id="24" creationId="{047BFA19-D45E-416B-A404-7AF2F3F27017}"/>
          </ac:spMkLst>
        </pc:spChg>
        <pc:spChg chg="add del">
          <ac:chgData name="Kumud, Ksheeraj , ITD" userId="33544fc6-7d69-490a-9c02-b0e0f21ab136" providerId="ADAL" clId="{D14EE866-100B-4945-9D94-71A95B752A3F}" dt="2024-03-12T20:37:07.062" v="214" actId="26606"/>
          <ac:spMkLst>
            <pc:docMk/>
            <pc:sldMk cId="43132756" sldId="267"/>
            <ac:spMk id="25" creationId="{8E0105E7-23DB-4CF2-8258-FF47C7620F6E}"/>
          </ac:spMkLst>
        </pc:spChg>
        <pc:spChg chg="add del">
          <ac:chgData name="Kumud, Ksheeraj , ITD" userId="33544fc6-7d69-490a-9c02-b0e0f21ab136" providerId="ADAL" clId="{D14EE866-100B-4945-9D94-71A95B752A3F}" dt="2024-03-12T20:37:07.062" v="214" actId="26606"/>
          <ac:spMkLst>
            <pc:docMk/>
            <pc:sldMk cId="43132756" sldId="267"/>
            <ac:spMk id="26" creationId="{074B4F7D-14B2-478B-8BF5-01E4E0C5D263}"/>
          </ac:spMkLst>
        </pc:spChg>
        <pc:spChg chg="add del">
          <ac:chgData name="Kumud, Ksheeraj , ITD" userId="33544fc6-7d69-490a-9c02-b0e0f21ab136" providerId="ADAL" clId="{D14EE866-100B-4945-9D94-71A95B752A3F}" dt="2024-03-12T20:37:48.466" v="243" actId="26606"/>
          <ac:spMkLst>
            <pc:docMk/>
            <pc:sldMk cId="43132756" sldId="267"/>
            <ac:spMk id="28" creationId="{1B15ED52-F352-441B-82BF-E0EA34836D08}"/>
          </ac:spMkLst>
        </pc:spChg>
        <pc:spChg chg="add del">
          <ac:chgData name="Kumud, Ksheeraj , ITD" userId="33544fc6-7d69-490a-9c02-b0e0f21ab136" providerId="ADAL" clId="{D14EE866-100B-4945-9D94-71A95B752A3F}" dt="2024-03-12T20:37:48.466" v="243" actId="26606"/>
          <ac:spMkLst>
            <pc:docMk/>
            <pc:sldMk cId="43132756" sldId="267"/>
            <ac:spMk id="29" creationId="{3B2E3793-BFE6-45A2-9B7B-E18844431C99}"/>
          </ac:spMkLst>
        </pc:spChg>
        <pc:spChg chg="add del">
          <ac:chgData name="Kumud, Ksheeraj , ITD" userId="33544fc6-7d69-490a-9c02-b0e0f21ab136" providerId="ADAL" clId="{D14EE866-100B-4945-9D94-71A95B752A3F}" dt="2024-03-12T20:37:48.466" v="243" actId="26606"/>
          <ac:spMkLst>
            <pc:docMk/>
            <pc:sldMk cId="43132756" sldId="267"/>
            <ac:spMk id="30" creationId="{BC4C4868-CB8F-4AF9-9CDB-8108F2C19B67}"/>
          </ac:spMkLst>
        </pc:spChg>
        <pc:spChg chg="add del">
          <ac:chgData name="Kumud, Ksheeraj , ITD" userId="33544fc6-7d69-490a-9c02-b0e0f21ab136" providerId="ADAL" clId="{D14EE866-100B-4945-9D94-71A95B752A3F}" dt="2024-03-12T20:37:48.466" v="243" actId="26606"/>
          <ac:spMkLst>
            <pc:docMk/>
            <pc:sldMk cId="43132756" sldId="267"/>
            <ac:spMk id="31" creationId="{375E0459-6403-40CD-989D-56A4407CA12E}"/>
          </ac:spMkLst>
        </pc:spChg>
        <pc:spChg chg="add del">
          <ac:chgData name="Kumud, Ksheeraj , ITD" userId="33544fc6-7d69-490a-9c02-b0e0f21ab136" providerId="ADAL" clId="{D14EE866-100B-4945-9D94-71A95B752A3F}" dt="2024-03-12T20:37:43.705" v="234" actId="26606"/>
          <ac:spMkLst>
            <pc:docMk/>
            <pc:sldMk cId="43132756" sldId="267"/>
            <ac:spMk id="36" creationId="{907EF6B7-1338-4443-8C46-6A318D952DFD}"/>
          </ac:spMkLst>
        </pc:spChg>
        <pc:spChg chg="add del">
          <ac:chgData name="Kumud, Ksheeraj , ITD" userId="33544fc6-7d69-490a-9c02-b0e0f21ab136" providerId="ADAL" clId="{D14EE866-100B-4945-9D94-71A95B752A3F}" dt="2024-03-12T20:37:32.917" v="228" actId="26606"/>
          <ac:spMkLst>
            <pc:docMk/>
            <pc:sldMk cId="43132756" sldId="267"/>
            <ac:spMk id="37" creationId="{5C8908E2-EE49-44D2-9428-A28D2312A8D5}"/>
          </ac:spMkLst>
        </pc:spChg>
        <pc:spChg chg="add del">
          <ac:chgData name="Kumud, Ksheeraj , ITD" userId="33544fc6-7d69-490a-9c02-b0e0f21ab136" providerId="ADAL" clId="{D14EE866-100B-4945-9D94-71A95B752A3F}" dt="2024-03-12T20:37:43.705" v="234" actId="26606"/>
          <ac:spMkLst>
            <pc:docMk/>
            <pc:sldMk cId="43132756" sldId="267"/>
            <ac:spMk id="38" creationId="{DAAE4CDD-124C-4DCF-9584-B6033B545DD5}"/>
          </ac:spMkLst>
        </pc:spChg>
        <pc:spChg chg="add del">
          <ac:chgData name="Kumud, Ksheeraj , ITD" userId="33544fc6-7d69-490a-9c02-b0e0f21ab136" providerId="ADAL" clId="{D14EE866-100B-4945-9D94-71A95B752A3F}" dt="2024-03-12T20:37:43.705" v="234" actId="26606"/>
          <ac:spMkLst>
            <pc:docMk/>
            <pc:sldMk cId="43132756" sldId="267"/>
            <ac:spMk id="40" creationId="{081E4A58-353D-44AE-B2FC-2A74E2E400F7}"/>
          </ac:spMkLst>
        </pc:spChg>
        <pc:spChg chg="add del">
          <ac:chgData name="Kumud, Ksheeraj , ITD" userId="33544fc6-7d69-490a-9c02-b0e0f21ab136" providerId="ADAL" clId="{D14EE866-100B-4945-9D94-71A95B752A3F}" dt="2024-03-12T20:37:36.541" v="232" actId="26606"/>
          <ac:spMkLst>
            <pc:docMk/>
            <pc:sldMk cId="43132756" sldId="267"/>
            <ac:spMk id="41" creationId="{AAD0DBB9-1A4B-4391-81D4-CB19F9AB918A}"/>
          </ac:spMkLst>
        </pc:spChg>
        <pc:spChg chg="add del">
          <ac:chgData name="Kumud, Ksheeraj , ITD" userId="33544fc6-7d69-490a-9c02-b0e0f21ab136" providerId="ADAL" clId="{D14EE866-100B-4945-9D94-71A95B752A3F}" dt="2024-03-12T20:37:45.194" v="236" actId="26606"/>
          <ac:spMkLst>
            <pc:docMk/>
            <pc:sldMk cId="43132756" sldId="267"/>
            <ac:spMk id="42" creationId="{375E0459-6403-40CD-989D-56A4407CA12E}"/>
          </ac:spMkLst>
        </pc:spChg>
        <pc:spChg chg="add del">
          <ac:chgData name="Kumud, Ksheeraj , ITD" userId="33544fc6-7d69-490a-9c02-b0e0f21ab136" providerId="ADAL" clId="{D14EE866-100B-4945-9D94-71A95B752A3F}" dt="2024-03-12T20:37:32.917" v="228" actId="26606"/>
          <ac:spMkLst>
            <pc:docMk/>
            <pc:sldMk cId="43132756" sldId="267"/>
            <ac:spMk id="43" creationId="{7449A6C7-D15F-4AA5-BFA5-71A404B47016}"/>
          </ac:spMkLst>
        </pc:spChg>
        <pc:spChg chg="add del">
          <ac:chgData name="Kumud, Ksheeraj , ITD" userId="33544fc6-7d69-490a-9c02-b0e0f21ab136" providerId="ADAL" clId="{D14EE866-100B-4945-9D94-71A95B752A3F}" dt="2024-03-12T20:37:45.194" v="236" actId="26606"/>
          <ac:spMkLst>
            <pc:docMk/>
            <pc:sldMk cId="43132756" sldId="267"/>
            <ac:spMk id="44" creationId="{53E5B1A8-3AC9-4BD1-9BBC-78CA94F2D1BA}"/>
          </ac:spMkLst>
        </pc:spChg>
        <pc:spChg chg="add del">
          <ac:chgData name="Kumud, Ksheeraj , ITD" userId="33544fc6-7d69-490a-9c02-b0e0f21ab136" providerId="ADAL" clId="{D14EE866-100B-4945-9D94-71A95B752A3F}" dt="2024-03-12T20:37:32.917" v="228" actId="26606"/>
          <ac:spMkLst>
            <pc:docMk/>
            <pc:sldMk cId="43132756" sldId="267"/>
            <ac:spMk id="45" creationId="{ED888B23-07FA-482A-96DF-47E31AF1A603}"/>
          </ac:spMkLst>
        </pc:spChg>
        <pc:spChg chg="add del">
          <ac:chgData name="Kumud, Ksheeraj , ITD" userId="33544fc6-7d69-490a-9c02-b0e0f21ab136" providerId="ADAL" clId="{D14EE866-100B-4945-9D94-71A95B752A3F}" dt="2024-03-12T20:37:34.542" v="230" actId="26606"/>
          <ac:spMkLst>
            <pc:docMk/>
            <pc:sldMk cId="43132756" sldId="267"/>
            <ac:spMk id="47" creationId="{9165109B-7036-4613-93D4-579E77F6EF3C}"/>
          </ac:spMkLst>
        </pc:spChg>
        <pc:spChg chg="add del">
          <ac:chgData name="Kumud, Ksheeraj , ITD" userId="33544fc6-7d69-490a-9c02-b0e0f21ab136" providerId="ADAL" clId="{D14EE866-100B-4945-9D94-71A95B752A3F}" dt="2024-03-12T20:37:34.542" v="230" actId="26606"/>
          <ac:spMkLst>
            <pc:docMk/>
            <pc:sldMk cId="43132756" sldId="267"/>
            <ac:spMk id="48" creationId="{43E8FEA2-54EE-4F84-B5DB-A055A7D805EE}"/>
          </ac:spMkLst>
        </pc:spChg>
        <pc:spChg chg="add del">
          <ac:chgData name="Kumud, Ksheeraj , ITD" userId="33544fc6-7d69-490a-9c02-b0e0f21ab136" providerId="ADAL" clId="{D14EE866-100B-4945-9D94-71A95B752A3F}" dt="2024-03-12T20:37:36.541" v="232" actId="26606"/>
          <ac:spMkLst>
            <pc:docMk/>
            <pc:sldMk cId="43132756" sldId="267"/>
            <ac:spMk id="51" creationId="{BACC6370-2D7E-4714-9D71-7542949D7D5D}"/>
          </ac:spMkLst>
        </pc:spChg>
        <pc:spChg chg="add del">
          <ac:chgData name="Kumud, Ksheeraj , ITD" userId="33544fc6-7d69-490a-9c02-b0e0f21ab136" providerId="ADAL" clId="{D14EE866-100B-4945-9D94-71A95B752A3F}" dt="2024-03-12T20:37:36.541" v="232" actId="26606"/>
          <ac:spMkLst>
            <pc:docMk/>
            <pc:sldMk cId="43132756" sldId="267"/>
            <ac:spMk id="52" creationId="{F68B3F68-107C-434F-AA38-110D5EA91B85}"/>
          </ac:spMkLst>
        </pc:spChg>
        <pc:spChg chg="add del">
          <ac:chgData name="Kumud, Ksheeraj , ITD" userId="33544fc6-7d69-490a-9c02-b0e0f21ab136" providerId="ADAL" clId="{D14EE866-100B-4945-9D94-71A95B752A3F}" dt="2024-03-12T20:37:36.541" v="232" actId="26606"/>
          <ac:spMkLst>
            <pc:docMk/>
            <pc:sldMk cId="43132756" sldId="267"/>
            <ac:spMk id="53" creationId="{063BBA22-50EA-4C4D-BE05-F1CE4E63AA56}"/>
          </ac:spMkLst>
        </pc:spChg>
        <pc:spChg chg="add del">
          <ac:chgData name="Kumud, Ksheeraj , ITD" userId="33544fc6-7d69-490a-9c02-b0e0f21ab136" providerId="ADAL" clId="{D14EE866-100B-4945-9D94-71A95B752A3F}" dt="2024-03-12T20:37:43.705" v="234" actId="26606"/>
          <ac:spMkLst>
            <pc:docMk/>
            <pc:sldMk cId="43132756" sldId="267"/>
            <ac:spMk id="56" creationId="{0B786DC5-8B26-7491-BF78-521278800840}"/>
          </ac:spMkLst>
        </pc:spChg>
        <pc:spChg chg="add del">
          <ac:chgData name="Kumud, Ksheeraj , ITD" userId="33544fc6-7d69-490a-9c02-b0e0f21ab136" providerId="ADAL" clId="{D14EE866-100B-4945-9D94-71A95B752A3F}" dt="2024-03-12T20:37:45.194" v="236" actId="26606"/>
          <ac:spMkLst>
            <pc:docMk/>
            <pc:sldMk cId="43132756" sldId="267"/>
            <ac:spMk id="58" creationId="{1B15ED52-F352-441B-82BF-E0EA34836D08}"/>
          </ac:spMkLst>
        </pc:spChg>
        <pc:spChg chg="add del">
          <ac:chgData name="Kumud, Ksheeraj , ITD" userId="33544fc6-7d69-490a-9c02-b0e0f21ab136" providerId="ADAL" clId="{D14EE866-100B-4945-9D94-71A95B752A3F}" dt="2024-03-12T20:37:45.194" v="236" actId="26606"/>
          <ac:spMkLst>
            <pc:docMk/>
            <pc:sldMk cId="43132756" sldId="267"/>
            <ac:spMk id="59" creationId="{3B2E3793-BFE6-45A2-9B7B-E18844431C99}"/>
          </ac:spMkLst>
        </pc:spChg>
        <pc:spChg chg="add del">
          <ac:chgData name="Kumud, Ksheeraj , ITD" userId="33544fc6-7d69-490a-9c02-b0e0f21ab136" providerId="ADAL" clId="{D14EE866-100B-4945-9D94-71A95B752A3F}" dt="2024-03-12T20:37:45.194" v="236" actId="26606"/>
          <ac:spMkLst>
            <pc:docMk/>
            <pc:sldMk cId="43132756" sldId="267"/>
            <ac:spMk id="60" creationId="{BC4C4868-CB8F-4AF9-9CDB-8108F2C19B67}"/>
          </ac:spMkLst>
        </pc:spChg>
        <pc:spChg chg="add del">
          <ac:chgData name="Kumud, Ksheeraj , ITD" userId="33544fc6-7d69-490a-9c02-b0e0f21ab136" providerId="ADAL" clId="{D14EE866-100B-4945-9D94-71A95B752A3F}" dt="2024-03-12T20:37:45.194" v="236" actId="26606"/>
          <ac:spMkLst>
            <pc:docMk/>
            <pc:sldMk cId="43132756" sldId="267"/>
            <ac:spMk id="61" creationId="{0B786DC5-8B26-7491-BF78-521278800840}"/>
          </ac:spMkLst>
        </pc:spChg>
        <pc:spChg chg="add del">
          <ac:chgData name="Kumud, Ksheeraj , ITD" userId="33544fc6-7d69-490a-9c02-b0e0f21ab136" providerId="ADAL" clId="{D14EE866-100B-4945-9D94-71A95B752A3F}" dt="2024-03-12T20:37:45.826" v="238" actId="26606"/>
          <ac:spMkLst>
            <pc:docMk/>
            <pc:sldMk cId="43132756" sldId="267"/>
            <ac:spMk id="63" creationId="{BACC6370-2D7E-4714-9D71-7542949D7D5D}"/>
          </ac:spMkLst>
        </pc:spChg>
        <pc:spChg chg="add del">
          <ac:chgData name="Kumud, Ksheeraj , ITD" userId="33544fc6-7d69-490a-9c02-b0e0f21ab136" providerId="ADAL" clId="{D14EE866-100B-4945-9D94-71A95B752A3F}" dt="2024-03-12T20:37:45.826" v="238" actId="26606"/>
          <ac:spMkLst>
            <pc:docMk/>
            <pc:sldMk cId="43132756" sldId="267"/>
            <ac:spMk id="64" creationId="{F68B3F68-107C-434F-AA38-110D5EA91B85}"/>
          </ac:spMkLst>
        </pc:spChg>
        <pc:spChg chg="add del">
          <ac:chgData name="Kumud, Ksheeraj , ITD" userId="33544fc6-7d69-490a-9c02-b0e0f21ab136" providerId="ADAL" clId="{D14EE866-100B-4945-9D94-71A95B752A3F}" dt="2024-03-12T20:37:45.826" v="238" actId="26606"/>
          <ac:spMkLst>
            <pc:docMk/>
            <pc:sldMk cId="43132756" sldId="267"/>
            <ac:spMk id="65" creationId="{AAD0DBB9-1A4B-4391-81D4-CB19F9AB918A}"/>
          </ac:spMkLst>
        </pc:spChg>
        <pc:spChg chg="add del">
          <ac:chgData name="Kumud, Ksheeraj , ITD" userId="33544fc6-7d69-490a-9c02-b0e0f21ab136" providerId="ADAL" clId="{D14EE866-100B-4945-9D94-71A95B752A3F}" dt="2024-03-12T20:37:45.826" v="238" actId="26606"/>
          <ac:spMkLst>
            <pc:docMk/>
            <pc:sldMk cId="43132756" sldId="267"/>
            <ac:spMk id="66" creationId="{063BBA22-50EA-4C4D-BE05-F1CE4E63AA56}"/>
          </ac:spMkLst>
        </pc:spChg>
        <pc:spChg chg="add del">
          <ac:chgData name="Kumud, Ksheeraj , ITD" userId="33544fc6-7d69-490a-9c02-b0e0f21ab136" providerId="ADAL" clId="{D14EE866-100B-4945-9D94-71A95B752A3F}" dt="2024-03-12T20:37:46.473" v="240" actId="26606"/>
          <ac:spMkLst>
            <pc:docMk/>
            <pc:sldMk cId="43132756" sldId="267"/>
            <ac:spMk id="69" creationId="{BACC6370-2D7E-4714-9D71-7542949D7D5D}"/>
          </ac:spMkLst>
        </pc:spChg>
        <pc:spChg chg="add del">
          <ac:chgData name="Kumud, Ksheeraj , ITD" userId="33544fc6-7d69-490a-9c02-b0e0f21ab136" providerId="ADAL" clId="{D14EE866-100B-4945-9D94-71A95B752A3F}" dt="2024-03-12T20:37:46.473" v="240" actId="26606"/>
          <ac:spMkLst>
            <pc:docMk/>
            <pc:sldMk cId="43132756" sldId="267"/>
            <ac:spMk id="70" creationId="{256B2C21-A230-48C0-8DF1-C46611373C44}"/>
          </ac:spMkLst>
        </pc:spChg>
        <pc:spChg chg="add del">
          <ac:chgData name="Kumud, Ksheeraj , ITD" userId="33544fc6-7d69-490a-9c02-b0e0f21ab136" providerId="ADAL" clId="{D14EE866-100B-4945-9D94-71A95B752A3F}" dt="2024-03-12T20:37:46.473" v="240" actId="26606"/>
          <ac:spMkLst>
            <pc:docMk/>
            <pc:sldMk cId="43132756" sldId="267"/>
            <ac:spMk id="71" creationId="{3847E18C-932D-4C95-AABA-FEC7C9499AD7}"/>
          </ac:spMkLst>
        </pc:spChg>
        <pc:spChg chg="add del">
          <ac:chgData name="Kumud, Ksheeraj , ITD" userId="33544fc6-7d69-490a-9c02-b0e0f21ab136" providerId="ADAL" clId="{D14EE866-100B-4945-9D94-71A95B752A3F}" dt="2024-03-12T20:37:46.473" v="240" actId="26606"/>
          <ac:spMkLst>
            <pc:docMk/>
            <pc:sldMk cId="43132756" sldId="267"/>
            <ac:spMk id="72" creationId="{3150CB11-0C61-439E-910F-5787759E72A0}"/>
          </ac:spMkLst>
        </pc:spChg>
        <pc:spChg chg="add del">
          <ac:chgData name="Kumud, Ksheeraj , ITD" userId="33544fc6-7d69-490a-9c02-b0e0f21ab136" providerId="ADAL" clId="{D14EE866-100B-4945-9D94-71A95B752A3F}" dt="2024-03-12T20:37:46.473" v="240" actId="26606"/>
          <ac:spMkLst>
            <pc:docMk/>
            <pc:sldMk cId="43132756" sldId="267"/>
            <ac:spMk id="73" creationId="{43F8A58B-5155-44CE-A5FF-7647B47D0A7A}"/>
          </ac:spMkLst>
        </pc:spChg>
        <pc:spChg chg="add del">
          <ac:chgData name="Kumud, Ksheeraj , ITD" userId="33544fc6-7d69-490a-9c02-b0e0f21ab136" providerId="ADAL" clId="{D14EE866-100B-4945-9D94-71A95B752A3F}" dt="2024-03-12T20:37:46.473" v="240" actId="26606"/>
          <ac:spMkLst>
            <pc:docMk/>
            <pc:sldMk cId="43132756" sldId="267"/>
            <ac:spMk id="74" creationId="{443F2ACA-E6D6-4028-82DD-F03C262D5DE6}"/>
          </ac:spMkLst>
        </pc:spChg>
        <pc:spChg chg="add del">
          <ac:chgData name="Kumud, Ksheeraj , ITD" userId="33544fc6-7d69-490a-9c02-b0e0f21ab136" providerId="ADAL" clId="{D14EE866-100B-4945-9D94-71A95B752A3F}" dt="2024-03-12T20:37:48.459" v="242" actId="26606"/>
          <ac:spMkLst>
            <pc:docMk/>
            <pc:sldMk cId="43132756" sldId="267"/>
            <ac:spMk id="77" creationId="{18873D23-2DCF-4B31-A009-95721C06E8E1}"/>
          </ac:spMkLst>
        </pc:spChg>
        <pc:spChg chg="add del">
          <ac:chgData name="Kumud, Ksheeraj , ITD" userId="33544fc6-7d69-490a-9c02-b0e0f21ab136" providerId="ADAL" clId="{D14EE866-100B-4945-9D94-71A95B752A3F}" dt="2024-03-12T20:37:48.459" v="242" actId="26606"/>
          <ac:spMkLst>
            <pc:docMk/>
            <pc:sldMk cId="43132756" sldId="267"/>
            <ac:spMk id="78" creationId="{C13EF075-D4EF-4929-ADBC-91B27DA19955}"/>
          </ac:spMkLst>
        </pc:spChg>
        <pc:spChg chg="add del">
          <ac:chgData name="Kumud, Ksheeraj , ITD" userId="33544fc6-7d69-490a-9c02-b0e0f21ab136" providerId="ADAL" clId="{D14EE866-100B-4945-9D94-71A95B752A3F}" dt="2024-03-12T20:37:48.459" v="242" actId="26606"/>
          <ac:spMkLst>
            <pc:docMk/>
            <pc:sldMk cId="43132756" sldId="267"/>
            <ac:spMk id="84" creationId="{0B786DC5-8B26-7491-BF78-521278800840}"/>
          </ac:spMkLst>
        </pc:spChg>
        <pc:spChg chg="add">
          <ac:chgData name="Kumud, Ksheeraj , ITD" userId="33544fc6-7d69-490a-9c02-b0e0f21ab136" providerId="ADAL" clId="{D14EE866-100B-4945-9D94-71A95B752A3F}" dt="2024-03-12T20:37:48.466" v="243" actId="26606"/>
          <ac:spMkLst>
            <pc:docMk/>
            <pc:sldMk cId="43132756" sldId="267"/>
            <ac:spMk id="86" creationId="{907EF6B7-1338-4443-8C46-6A318D952DFD}"/>
          </ac:spMkLst>
        </pc:spChg>
        <pc:spChg chg="add">
          <ac:chgData name="Kumud, Ksheeraj , ITD" userId="33544fc6-7d69-490a-9c02-b0e0f21ab136" providerId="ADAL" clId="{D14EE866-100B-4945-9D94-71A95B752A3F}" dt="2024-03-12T20:37:48.466" v="243" actId="26606"/>
          <ac:spMkLst>
            <pc:docMk/>
            <pc:sldMk cId="43132756" sldId="267"/>
            <ac:spMk id="87" creationId="{DAAE4CDD-124C-4DCF-9584-B6033B545DD5}"/>
          </ac:spMkLst>
        </pc:spChg>
        <pc:spChg chg="add">
          <ac:chgData name="Kumud, Ksheeraj , ITD" userId="33544fc6-7d69-490a-9c02-b0e0f21ab136" providerId="ADAL" clId="{D14EE866-100B-4945-9D94-71A95B752A3F}" dt="2024-03-12T20:37:48.466" v="243" actId="26606"/>
          <ac:spMkLst>
            <pc:docMk/>
            <pc:sldMk cId="43132756" sldId="267"/>
            <ac:spMk id="88" creationId="{081E4A58-353D-44AE-B2FC-2A74E2E400F7}"/>
          </ac:spMkLst>
        </pc:spChg>
        <pc:spChg chg="add">
          <ac:chgData name="Kumud, Ksheeraj , ITD" userId="33544fc6-7d69-490a-9c02-b0e0f21ab136" providerId="ADAL" clId="{D14EE866-100B-4945-9D94-71A95B752A3F}" dt="2024-03-12T20:37:48.466" v="243" actId="26606"/>
          <ac:spMkLst>
            <pc:docMk/>
            <pc:sldMk cId="43132756" sldId="267"/>
            <ac:spMk id="89" creationId="{0B786DC5-8B26-7491-BF78-521278800840}"/>
          </ac:spMkLst>
        </pc:spChg>
        <pc:grpChg chg="add del">
          <ac:chgData name="Kumud, Ksheeraj , ITD" userId="33544fc6-7d69-490a-9c02-b0e0f21ab136" providerId="ADAL" clId="{D14EE866-100B-4945-9D94-71A95B752A3F}" dt="2024-03-12T20:36:47.327" v="210" actId="26606"/>
          <ac:grpSpMkLst>
            <pc:docMk/>
            <pc:sldMk cId="43132756" sldId="267"/>
            <ac:grpSpMk id="15" creationId="{25EE5136-01F1-466C-962D-BA9B4C6757AA}"/>
          </ac:grpSpMkLst>
        </pc:grpChg>
        <pc:grpChg chg="add del">
          <ac:chgData name="Kumud, Ksheeraj , ITD" userId="33544fc6-7d69-490a-9c02-b0e0f21ab136" providerId="ADAL" clId="{D14EE866-100B-4945-9D94-71A95B752A3F}" dt="2024-03-12T20:37:32.917" v="228" actId="26606"/>
          <ac:grpSpMkLst>
            <pc:docMk/>
            <pc:sldMk cId="43132756" sldId="267"/>
            <ac:grpSpMk id="39" creationId="{05314994-6337-4875-8CF5-652CAFE8342C}"/>
          </ac:grpSpMkLst>
        </pc:grpChg>
        <pc:grpChg chg="add del">
          <ac:chgData name="Kumud, Ksheeraj , ITD" userId="33544fc6-7d69-490a-9c02-b0e0f21ab136" providerId="ADAL" clId="{D14EE866-100B-4945-9D94-71A95B752A3F}" dt="2024-03-12T20:37:48.459" v="242" actId="26606"/>
          <ac:grpSpMkLst>
            <pc:docMk/>
            <pc:sldMk cId="43132756" sldId="267"/>
            <ac:grpSpMk id="79" creationId="{DAA26DFA-AAB2-4973-9C17-16D587C7B198}"/>
          </ac:grpSpMkLst>
        </pc:grpChg>
        <pc:graphicFrameChg chg="add del">
          <ac:chgData name="Kumud, Ksheeraj , ITD" userId="33544fc6-7d69-490a-9c02-b0e0f21ab136" providerId="ADAL" clId="{D14EE866-100B-4945-9D94-71A95B752A3F}" dt="2024-03-12T20:37:32.917" v="228" actId="26606"/>
          <ac:graphicFrameMkLst>
            <pc:docMk/>
            <pc:sldMk cId="43132756" sldId="267"/>
            <ac:graphicFrameMk id="33" creationId="{6E059462-4185-6F97-173F-17860B655421}"/>
          </ac:graphicFrameMkLst>
        </pc:graphicFrameChg>
        <pc:graphicFrameChg chg="add del">
          <ac:chgData name="Kumud, Ksheeraj , ITD" userId="33544fc6-7d69-490a-9c02-b0e0f21ab136" providerId="ADAL" clId="{D14EE866-100B-4945-9D94-71A95B752A3F}" dt="2024-03-12T20:37:34.542" v="230" actId="26606"/>
          <ac:graphicFrameMkLst>
            <pc:docMk/>
            <pc:sldMk cId="43132756" sldId="267"/>
            <ac:graphicFrameMk id="49" creationId="{B2A27045-CE1B-C916-D00E-802D3AE8B49F}"/>
          </ac:graphicFrameMkLst>
        </pc:graphicFrameChg>
        <pc:graphicFrameChg chg="add del">
          <ac:chgData name="Kumud, Ksheeraj , ITD" userId="33544fc6-7d69-490a-9c02-b0e0f21ab136" providerId="ADAL" clId="{D14EE866-100B-4945-9D94-71A95B752A3F}" dt="2024-03-12T20:37:36.541" v="232" actId="26606"/>
          <ac:graphicFrameMkLst>
            <pc:docMk/>
            <pc:sldMk cId="43132756" sldId="267"/>
            <ac:graphicFrameMk id="54" creationId="{0D374A4F-1AF4-E93E-1259-AF2D43F5FC29}"/>
          </ac:graphicFrameMkLst>
        </pc:graphicFrameChg>
        <pc:graphicFrameChg chg="add del">
          <ac:chgData name="Kumud, Ksheeraj , ITD" userId="33544fc6-7d69-490a-9c02-b0e0f21ab136" providerId="ADAL" clId="{D14EE866-100B-4945-9D94-71A95B752A3F}" dt="2024-03-12T20:37:45.826" v="238" actId="26606"/>
          <ac:graphicFrameMkLst>
            <pc:docMk/>
            <pc:sldMk cId="43132756" sldId="267"/>
            <ac:graphicFrameMk id="67" creationId="{0D374A4F-1AF4-E93E-1259-AF2D43F5FC29}"/>
          </ac:graphicFrameMkLst>
        </pc:graphicFrameChg>
        <pc:graphicFrameChg chg="add del">
          <ac:chgData name="Kumud, Ksheeraj , ITD" userId="33544fc6-7d69-490a-9c02-b0e0f21ab136" providerId="ADAL" clId="{D14EE866-100B-4945-9D94-71A95B752A3F}" dt="2024-03-12T20:37:46.473" v="240" actId="26606"/>
          <ac:graphicFrameMkLst>
            <pc:docMk/>
            <pc:sldMk cId="43132756" sldId="267"/>
            <ac:graphicFrameMk id="75" creationId="{CBDDE1B5-DF42-6717-16BE-D11DED93168F}"/>
          </ac:graphicFrameMkLst>
        </pc:graphicFrameChg>
        <pc:picChg chg="add del">
          <ac:chgData name="Kumud, Ksheeraj , ITD" userId="33544fc6-7d69-490a-9c02-b0e0f21ab136" providerId="ADAL" clId="{D14EE866-100B-4945-9D94-71A95B752A3F}" dt="2024-03-12T20:36:47.327" v="210" actId="26606"/>
          <ac:picMkLst>
            <pc:docMk/>
            <pc:sldMk cId="43132756" sldId="267"/>
            <ac:picMk id="8" creationId="{FA514BC7-E3C0-09BE-B44F-E041C5971974}"/>
          </ac:picMkLst>
        </pc:picChg>
        <pc:picChg chg="add del">
          <ac:chgData name="Kumud, Ksheeraj , ITD" userId="33544fc6-7d69-490a-9c02-b0e0f21ab136" providerId="ADAL" clId="{D14EE866-100B-4945-9D94-71A95B752A3F}" dt="2024-03-12T20:36:57.528" v="212" actId="26606"/>
          <ac:picMkLst>
            <pc:docMk/>
            <pc:sldMk cId="43132756" sldId="267"/>
            <ac:picMk id="10" creationId="{AE6753B2-487C-49DB-8D1D-D48EDE38A1BD}"/>
          </ac:picMkLst>
        </pc:picChg>
        <pc:picChg chg="add del">
          <ac:chgData name="Kumud, Ksheeraj , ITD" userId="33544fc6-7d69-490a-9c02-b0e0f21ab136" providerId="ADAL" clId="{D14EE866-100B-4945-9D94-71A95B752A3F}" dt="2024-03-12T20:36:57.528" v="212" actId="26606"/>
          <ac:picMkLst>
            <pc:docMk/>
            <pc:sldMk cId="43132756" sldId="267"/>
            <ac:picMk id="22" creationId="{F57EFC02-AB7F-3C10-4194-85504AFB776A}"/>
          </ac:picMkLst>
        </pc:picChg>
      </pc:sldChg>
      <pc:sldChg chg="addSp delSp modSp mod setBg">
        <pc:chgData name="Kumud, Ksheeraj , ITD" userId="33544fc6-7d69-490a-9c02-b0e0f21ab136" providerId="ADAL" clId="{D14EE866-100B-4945-9D94-71A95B752A3F}" dt="2024-03-12T20:38:44.931" v="258" actId="26606"/>
        <pc:sldMkLst>
          <pc:docMk/>
          <pc:sldMk cId="1608045480" sldId="268"/>
        </pc:sldMkLst>
        <pc:spChg chg="del mod">
          <ac:chgData name="Kumud, Ksheeraj , ITD" userId="33544fc6-7d69-490a-9c02-b0e0f21ab136" providerId="ADAL" clId="{D14EE866-100B-4945-9D94-71A95B752A3F}" dt="2024-03-12T20:38:17.642" v="251"/>
          <ac:spMkLst>
            <pc:docMk/>
            <pc:sldMk cId="1608045480" sldId="268"/>
            <ac:spMk id="2" creationId="{D30A85EF-BFE3-0C03-DFC9-6FBFF5BC8CD7}"/>
          </ac:spMkLst>
        </pc:spChg>
        <pc:spChg chg="mod">
          <ac:chgData name="Kumud, Ksheeraj , ITD" userId="33544fc6-7d69-490a-9c02-b0e0f21ab136" providerId="ADAL" clId="{D14EE866-100B-4945-9D94-71A95B752A3F}" dt="2024-03-12T20:38:44.931" v="258" actId="26606"/>
          <ac:spMkLst>
            <pc:docMk/>
            <pc:sldMk cId="1608045480" sldId="268"/>
            <ac:spMk id="3" creationId="{6E3C8726-2099-80D7-8534-CB181F7AF8CE}"/>
          </ac:spMkLst>
        </pc:spChg>
        <pc:spChg chg="del">
          <ac:chgData name="Kumud, Ksheeraj , ITD" userId="33544fc6-7d69-490a-9c02-b0e0f21ab136" providerId="ADAL" clId="{D14EE866-100B-4945-9D94-71A95B752A3F}" dt="2024-03-12T20:38:25.953" v="254" actId="26606"/>
          <ac:spMkLst>
            <pc:docMk/>
            <pc:sldMk cId="1608045480" sldId="268"/>
            <ac:spMk id="4" creationId="{0B786DC5-8B26-7491-BF78-521278800840}"/>
          </ac:spMkLst>
        </pc:spChg>
        <pc:spChg chg="add del mod">
          <ac:chgData name="Kumud, Ksheeraj , ITD" userId="33544fc6-7d69-490a-9c02-b0e0f21ab136" providerId="ADAL" clId="{D14EE866-100B-4945-9D94-71A95B752A3F}" dt="2024-03-12T20:38:21.277" v="253" actId="21"/>
          <ac:spMkLst>
            <pc:docMk/>
            <pc:sldMk cId="1608045480" sldId="268"/>
            <ac:spMk id="6" creationId="{9DE4A98A-F0CB-F221-5632-4FFF130AFA1B}"/>
          </ac:spMkLst>
        </pc:spChg>
        <pc:spChg chg="add mod">
          <ac:chgData name="Kumud, Ksheeraj , ITD" userId="33544fc6-7d69-490a-9c02-b0e0f21ab136" providerId="ADAL" clId="{D14EE866-100B-4945-9D94-71A95B752A3F}" dt="2024-03-12T20:38:44.931" v="258" actId="26606"/>
          <ac:spMkLst>
            <pc:docMk/>
            <pc:sldMk cId="1608045480" sldId="268"/>
            <ac:spMk id="8" creationId="{F257C15B-EA79-A4CE-F9FB-AFEA111A10A2}"/>
          </ac:spMkLst>
        </pc:spChg>
        <pc:spChg chg="add del">
          <ac:chgData name="Kumud, Ksheeraj , ITD" userId="33544fc6-7d69-490a-9c02-b0e0f21ab136" providerId="ADAL" clId="{D14EE866-100B-4945-9D94-71A95B752A3F}" dt="2024-03-12T20:38:44.931" v="258" actId="26606"/>
          <ac:spMkLst>
            <pc:docMk/>
            <pc:sldMk cId="1608045480" sldId="268"/>
            <ac:spMk id="10" creationId="{BACC6370-2D7E-4714-9D71-7542949D7D5D}"/>
          </ac:spMkLst>
        </pc:spChg>
        <pc:spChg chg="add del">
          <ac:chgData name="Kumud, Ksheeraj , ITD" userId="33544fc6-7d69-490a-9c02-b0e0f21ab136" providerId="ADAL" clId="{D14EE866-100B-4945-9D94-71A95B752A3F}" dt="2024-03-12T20:38:44.931" v="258" actId="26606"/>
          <ac:spMkLst>
            <pc:docMk/>
            <pc:sldMk cId="1608045480" sldId="268"/>
            <ac:spMk id="12" creationId="{F68B3F68-107C-434F-AA38-110D5EA91B85}"/>
          </ac:spMkLst>
        </pc:spChg>
        <pc:spChg chg="add del">
          <ac:chgData name="Kumud, Ksheeraj , ITD" userId="33544fc6-7d69-490a-9c02-b0e0f21ab136" providerId="ADAL" clId="{D14EE866-100B-4945-9D94-71A95B752A3F}" dt="2024-03-12T20:38:44.931" v="258" actId="26606"/>
          <ac:spMkLst>
            <pc:docMk/>
            <pc:sldMk cId="1608045480" sldId="268"/>
            <ac:spMk id="14" creationId="{AAD0DBB9-1A4B-4391-81D4-CB19F9AB918A}"/>
          </ac:spMkLst>
        </pc:spChg>
        <pc:spChg chg="add del">
          <ac:chgData name="Kumud, Ksheeraj , ITD" userId="33544fc6-7d69-490a-9c02-b0e0f21ab136" providerId="ADAL" clId="{D14EE866-100B-4945-9D94-71A95B752A3F}" dt="2024-03-12T20:38:44.931" v="258" actId="26606"/>
          <ac:spMkLst>
            <pc:docMk/>
            <pc:sldMk cId="1608045480" sldId="268"/>
            <ac:spMk id="16" creationId="{063BBA22-50EA-4C4D-BE05-F1CE4E63AA56}"/>
          </ac:spMkLst>
        </pc:spChg>
        <pc:spChg chg="add del">
          <ac:chgData name="Kumud, Ksheeraj , ITD" userId="33544fc6-7d69-490a-9c02-b0e0f21ab136" providerId="ADAL" clId="{D14EE866-100B-4945-9D94-71A95B752A3F}" dt="2024-03-12T20:38:44.931" v="258" actId="26606"/>
          <ac:spMkLst>
            <pc:docMk/>
            <pc:sldMk cId="1608045480" sldId="268"/>
            <ac:spMk id="22" creationId="{E51BA4DF-2BD4-4EC2-B1DB-B27C8AC71864}"/>
          </ac:spMkLst>
        </pc:spChg>
        <pc:graphicFrameChg chg="add mod ord modGraphic">
          <ac:chgData name="Kumud, Ksheeraj , ITD" userId="33544fc6-7d69-490a-9c02-b0e0f21ab136" providerId="ADAL" clId="{D14EE866-100B-4945-9D94-71A95B752A3F}" dt="2024-03-12T20:38:44.931" v="258" actId="26606"/>
          <ac:graphicFrameMkLst>
            <pc:docMk/>
            <pc:sldMk cId="1608045480" sldId="268"/>
            <ac:graphicFrameMk id="7" creationId="{62B53D01-5CF3-5ACF-B125-91E79726822C}"/>
          </ac:graphicFrameMkLst>
        </pc:graphicFrameChg>
        <pc:picChg chg="add del">
          <ac:chgData name="Kumud, Ksheeraj , ITD" userId="33544fc6-7d69-490a-9c02-b0e0f21ab136" providerId="ADAL" clId="{D14EE866-100B-4945-9D94-71A95B752A3F}" dt="2024-03-12T20:38:44.931" v="258" actId="26606"/>
          <ac:picMkLst>
            <pc:docMk/>
            <pc:sldMk cId="1608045480" sldId="268"/>
            <ac:picMk id="18" creationId="{A44F4BED-142E-66A5-97B8-326C011C3759}"/>
          </ac:picMkLst>
        </pc:picChg>
      </pc:sldChg>
      <pc:sldChg chg="addSp delSp modSp add mod setBg delDesignElem">
        <pc:chgData name="Kumud, Ksheeraj , ITD" userId="33544fc6-7d69-490a-9c02-b0e0f21ab136" providerId="ADAL" clId="{D14EE866-100B-4945-9D94-71A95B752A3F}" dt="2024-03-12T20:30:00.892" v="140" actId="26606"/>
        <pc:sldMkLst>
          <pc:docMk/>
          <pc:sldMk cId="1835730585" sldId="269"/>
        </pc:sldMkLst>
        <pc:spChg chg="mod">
          <ac:chgData name="Kumud, Ksheeraj , ITD" userId="33544fc6-7d69-490a-9c02-b0e0f21ab136" providerId="ADAL" clId="{D14EE866-100B-4945-9D94-71A95B752A3F}" dt="2024-03-12T20:30:00.892" v="140" actId="26606"/>
          <ac:spMkLst>
            <pc:docMk/>
            <pc:sldMk cId="1835730585" sldId="269"/>
            <ac:spMk id="3" creationId="{6E3C8726-2099-80D7-8534-CB181F7AF8CE}"/>
          </ac:spMkLst>
        </pc:spChg>
        <pc:spChg chg="add del mod">
          <ac:chgData name="Kumud, Ksheeraj , ITD" userId="33544fc6-7d69-490a-9c02-b0e0f21ab136" providerId="ADAL" clId="{D14EE866-100B-4945-9D94-71A95B752A3F}" dt="2024-03-12T20:27:25.559" v="125" actId="26606"/>
          <ac:spMkLst>
            <pc:docMk/>
            <pc:sldMk cId="1835730585" sldId="269"/>
            <ac:spMk id="7" creationId="{CA80A553-9D83-4840-D921-BE14DEA6BA2B}"/>
          </ac:spMkLst>
        </pc:spChg>
        <pc:spChg chg="del">
          <ac:chgData name="Kumud, Ksheeraj , ITD" userId="33544fc6-7d69-490a-9c02-b0e0f21ab136" providerId="ADAL" clId="{D14EE866-100B-4945-9D94-71A95B752A3F}" dt="2024-03-12T20:24:33.379" v="101"/>
          <ac:spMkLst>
            <pc:docMk/>
            <pc:sldMk cId="1835730585" sldId="269"/>
            <ac:spMk id="12" creationId="{18873D23-2DCF-4B31-A009-95721C06E8E1}"/>
          </ac:spMkLst>
        </pc:spChg>
        <pc:spChg chg="add del">
          <ac:chgData name="Kumud, Ksheeraj , ITD" userId="33544fc6-7d69-490a-9c02-b0e0f21ab136" providerId="ADAL" clId="{D14EE866-100B-4945-9D94-71A95B752A3F}" dt="2024-03-12T20:27:25.532" v="124" actId="26606"/>
          <ac:spMkLst>
            <pc:docMk/>
            <pc:sldMk cId="1835730585" sldId="269"/>
            <ac:spMk id="13" creationId="{7517A47C-B2E5-4B79-8061-D74B1311AF6E}"/>
          </ac:spMkLst>
        </pc:spChg>
        <pc:spChg chg="del">
          <ac:chgData name="Kumud, Ksheeraj , ITD" userId="33544fc6-7d69-490a-9c02-b0e0f21ab136" providerId="ADAL" clId="{D14EE866-100B-4945-9D94-71A95B752A3F}" dt="2024-03-12T20:24:33.379" v="101"/>
          <ac:spMkLst>
            <pc:docMk/>
            <pc:sldMk cId="1835730585" sldId="269"/>
            <ac:spMk id="14" creationId="{C13EF075-D4EF-4929-ADBC-91B27DA19955}"/>
          </ac:spMkLst>
        </pc:spChg>
        <pc:spChg chg="add del">
          <ac:chgData name="Kumud, Ksheeraj , ITD" userId="33544fc6-7d69-490a-9c02-b0e0f21ab136" providerId="ADAL" clId="{D14EE866-100B-4945-9D94-71A95B752A3F}" dt="2024-03-12T20:27:25.532" v="124" actId="26606"/>
          <ac:spMkLst>
            <pc:docMk/>
            <pc:sldMk cId="1835730585" sldId="269"/>
            <ac:spMk id="15" creationId="{C505E780-2083-4CB5-A42A-5E0E2908ECC3}"/>
          </ac:spMkLst>
        </pc:spChg>
        <pc:spChg chg="add del">
          <ac:chgData name="Kumud, Ksheeraj , ITD" userId="33544fc6-7d69-490a-9c02-b0e0f21ab136" providerId="ADAL" clId="{D14EE866-100B-4945-9D94-71A95B752A3F}" dt="2024-03-12T20:27:25.532" v="124" actId="26606"/>
          <ac:spMkLst>
            <pc:docMk/>
            <pc:sldMk cId="1835730585" sldId="269"/>
            <ac:spMk id="17" creationId="{D2C0AE1C-0118-41AE-8A10-7CDCBF10E96F}"/>
          </ac:spMkLst>
        </pc:spChg>
        <pc:spChg chg="add del">
          <ac:chgData name="Kumud, Ksheeraj , ITD" userId="33544fc6-7d69-490a-9c02-b0e0f21ab136" providerId="ADAL" clId="{D14EE866-100B-4945-9D94-71A95B752A3F}" dt="2024-03-12T20:27:25.532" v="124" actId="26606"/>
          <ac:spMkLst>
            <pc:docMk/>
            <pc:sldMk cId="1835730585" sldId="269"/>
            <ac:spMk id="19" creationId="{463EEC44-1BA3-44ED-81FC-A644B04B2A44}"/>
          </ac:spMkLst>
        </pc:spChg>
        <pc:spChg chg="add del">
          <ac:chgData name="Kumud, Ksheeraj , ITD" userId="33544fc6-7d69-490a-9c02-b0e0f21ab136" providerId="ADAL" clId="{D14EE866-100B-4945-9D94-71A95B752A3F}" dt="2024-03-12T20:30:00.892" v="140" actId="26606"/>
          <ac:spMkLst>
            <pc:docMk/>
            <pc:sldMk cId="1835730585" sldId="269"/>
            <ac:spMk id="21" creationId="{7301F447-EEF7-48F5-AF73-7566EE7F64AD}"/>
          </ac:spMkLst>
        </pc:spChg>
        <pc:spChg chg="add del">
          <ac:chgData name="Kumud, Ksheeraj , ITD" userId="33544fc6-7d69-490a-9c02-b0e0f21ab136" providerId="ADAL" clId="{D14EE866-100B-4945-9D94-71A95B752A3F}" dt="2024-03-12T20:30:00.892" v="140" actId="26606"/>
          <ac:spMkLst>
            <pc:docMk/>
            <pc:sldMk cId="1835730585" sldId="269"/>
            <ac:spMk id="22" creationId="{F7117410-A2A4-4085-9ADC-46744551DBDE}"/>
          </ac:spMkLst>
        </pc:spChg>
        <pc:spChg chg="add del">
          <ac:chgData name="Kumud, Ksheeraj , ITD" userId="33544fc6-7d69-490a-9c02-b0e0f21ab136" providerId="ADAL" clId="{D14EE866-100B-4945-9D94-71A95B752A3F}" dt="2024-03-12T20:30:00.892" v="140" actId="26606"/>
          <ac:spMkLst>
            <pc:docMk/>
            <pc:sldMk cId="1835730585" sldId="269"/>
            <ac:spMk id="23" creationId="{99F74EB5-E547-4FB4-95F5-BCC788F3C4A0}"/>
          </ac:spMkLst>
        </pc:spChg>
        <pc:spChg chg="add">
          <ac:chgData name="Kumud, Ksheeraj , ITD" userId="33544fc6-7d69-490a-9c02-b0e0f21ab136" providerId="ADAL" clId="{D14EE866-100B-4945-9D94-71A95B752A3F}" dt="2024-03-12T20:30:00.892" v="140" actId="26606"/>
          <ac:spMkLst>
            <pc:docMk/>
            <pc:sldMk cId="1835730585" sldId="269"/>
            <ac:spMk id="29" creationId="{6C4028FD-8BAA-4A19-BFDE-594D991B7552}"/>
          </ac:spMkLst>
        </pc:spChg>
        <pc:grpChg chg="del">
          <ac:chgData name="Kumud, Ksheeraj , ITD" userId="33544fc6-7d69-490a-9c02-b0e0f21ab136" providerId="ADAL" clId="{D14EE866-100B-4945-9D94-71A95B752A3F}" dt="2024-03-12T20:24:33.379" v="101"/>
          <ac:grpSpMkLst>
            <pc:docMk/>
            <pc:sldMk cId="1835730585" sldId="269"/>
            <ac:grpSpMk id="16" creationId="{DAA26DFA-AAB2-4973-9C17-16D587C7B198}"/>
          </ac:grpSpMkLst>
        </pc:grpChg>
        <pc:graphicFrameChg chg="add del">
          <ac:chgData name="Kumud, Ksheeraj , ITD" userId="33544fc6-7d69-490a-9c02-b0e0f21ab136" providerId="ADAL" clId="{D14EE866-100B-4945-9D94-71A95B752A3F}" dt="2024-03-12T20:27:25.532" v="124" actId="26606"/>
          <ac:graphicFrameMkLst>
            <pc:docMk/>
            <pc:sldMk cId="1835730585" sldId="269"/>
            <ac:graphicFrameMk id="9" creationId="{98706000-F81A-9879-7DE3-EB2C61AB6B7B}"/>
          </ac:graphicFrameMkLst>
        </pc:graphicFrameChg>
        <pc:graphicFrameChg chg="add mod modGraphic">
          <ac:chgData name="Kumud, Ksheeraj , ITD" userId="33544fc6-7d69-490a-9c02-b0e0f21ab136" providerId="ADAL" clId="{D14EE866-100B-4945-9D94-71A95B752A3F}" dt="2024-03-12T20:30:00.892" v="140" actId="26606"/>
          <ac:graphicFrameMkLst>
            <pc:docMk/>
            <pc:sldMk cId="1835730585" sldId="269"/>
            <ac:graphicFrameMk id="24" creationId="{4E43409B-3E3C-70F5-A2F1-A3B2D5E05364}"/>
          </ac:graphicFrameMkLst>
        </pc:graphicFrameChg>
      </pc:sldChg>
      <pc:sldChg chg="addSp modSp add del mod setBg">
        <pc:chgData name="Kumud, Ksheeraj , ITD" userId="33544fc6-7d69-490a-9c02-b0e0f21ab136" providerId="ADAL" clId="{D14EE866-100B-4945-9D94-71A95B752A3F}" dt="2024-03-12T20:28:46.568" v="132" actId="47"/>
        <pc:sldMkLst>
          <pc:docMk/>
          <pc:sldMk cId="1579463178" sldId="270"/>
        </pc:sldMkLst>
        <pc:spChg chg="mod">
          <ac:chgData name="Kumud, Ksheeraj , ITD" userId="33544fc6-7d69-490a-9c02-b0e0f21ab136" providerId="ADAL" clId="{D14EE866-100B-4945-9D94-71A95B752A3F}" dt="2024-03-12T20:28:01.845" v="131" actId="255"/>
          <ac:spMkLst>
            <pc:docMk/>
            <pc:sldMk cId="1579463178" sldId="270"/>
            <ac:spMk id="3" creationId="{6E3C8726-2099-80D7-8534-CB181F7AF8CE}"/>
          </ac:spMkLst>
        </pc:spChg>
        <pc:spChg chg="mod">
          <ac:chgData name="Kumud, Ksheeraj , ITD" userId="33544fc6-7d69-490a-9c02-b0e0f21ab136" providerId="ADAL" clId="{D14EE866-100B-4945-9D94-71A95B752A3F}" dt="2024-03-12T20:26:03.894" v="119" actId="21"/>
          <ac:spMkLst>
            <pc:docMk/>
            <pc:sldMk cId="1579463178" sldId="270"/>
            <ac:spMk id="7" creationId="{CA80A553-9D83-4840-D921-BE14DEA6BA2B}"/>
          </ac:spMkLst>
        </pc:spChg>
        <pc:spChg chg="add">
          <ac:chgData name="Kumud, Ksheeraj , ITD" userId="33544fc6-7d69-490a-9c02-b0e0f21ab136" providerId="ADAL" clId="{D14EE866-100B-4945-9D94-71A95B752A3F}" dt="2024-03-12T20:27:51.153" v="130" actId="26606"/>
          <ac:spMkLst>
            <pc:docMk/>
            <pc:sldMk cId="1579463178" sldId="270"/>
            <ac:spMk id="12" creationId="{2659FDB4-FCBE-4A89-B46D-43D4FA54464D}"/>
          </ac:spMkLst>
        </pc:spChg>
        <pc:graphicFrameChg chg="add mod modGraphic">
          <ac:chgData name="Kumud, Ksheeraj , ITD" userId="33544fc6-7d69-490a-9c02-b0e0f21ab136" providerId="ADAL" clId="{D14EE866-100B-4945-9D94-71A95B752A3F}" dt="2024-03-12T20:27:51.153" v="130" actId="26606"/>
          <ac:graphicFrameMkLst>
            <pc:docMk/>
            <pc:sldMk cId="1579463178" sldId="270"/>
            <ac:graphicFrameMk id="2" creationId="{C05ACD64-0FF4-3558-6FC9-FF9D7B60FDE7}"/>
          </ac:graphicFrameMkLst>
        </pc:graphicFrameChg>
        <pc:cxnChg chg="add">
          <ac:chgData name="Kumud, Ksheeraj , ITD" userId="33544fc6-7d69-490a-9c02-b0e0f21ab136" providerId="ADAL" clId="{D14EE866-100B-4945-9D94-71A95B752A3F}" dt="2024-03-12T20:27:51.153" v="130" actId="26606"/>
          <ac:cxnSpMkLst>
            <pc:docMk/>
            <pc:sldMk cId="1579463178" sldId="270"/>
            <ac:cxnSpMk id="14" creationId="{C8F51B3F-8331-4E4A-AE96-D47B1006EEAD}"/>
          </ac:cxnSpMkLst>
        </pc:cxnChg>
      </pc:sldChg>
      <pc:sldChg chg="add del">
        <pc:chgData name="Kumud, Ksheeraj , ITD" userId="33544fc6-7d69-490a-9c02-b0e0f21ab136" providerId="ADAL" clId="{D14EE866-100B-4945-9D94-71A95B752A3F}" dt="2024-03-12T20:28:47.299" v="133" actId="47"/>
        <pc:sldMkLst>
          <pc:docMk/>
          <pc:sldMk cId="4142894413" sldId="271"/>
        </pc:sldMkLst>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12.svg"/></Relationships>
</file>

<file path=ppt/diagrams/_rels/data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1.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ata8.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11.png"/><Relationship Id="rId7" Type="http://schemas.openxmlformats.org/officeDocument/2006/relationships/image" Target="../media/image24.png"/><Relationship Id="rId2" Type="http://schemas.openxmlformats.org/officeDocument/2006/relationships/image" Target="../media/image21.svg"/><Relationship Id="rId1" Type="http://schemas.openxmlformats.org/officeDocument/2006/relationships/image" Target="../media/image13.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15.svg"/></Relationships>
</file>

<file path=ppt/diagrams/_rels/data9.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12.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1.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8.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11.png"/><Relationship Id="rId7" Type="http://schemas.openxmlformats.org/officeDocument/2006/relationships/image" Target="../media/image24.png"/><Relationship Id="rId2" Type="http://schemas.openxmlformats.org/officeDocument/2006/relationships/image" Target="../media/image21.svg"/><Relationship Id="rId1" Type="http://schemas.openxmlformats.org/officeDocument/2006/relationships/image" Target="../media/image13.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15.svg"/></Relationships>
</file>

<file path=ppt/diagrams/_rels/drawing9.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diagrams/colors1.xml><?xml version="1.0" encoding="utf-8"?>
<dgm:colorsDef xmlns:dgm="http://schemas.openxmlformats.org/drawingml/2006/diagram" xmlns:a="http://schemas.openxmlformats.org/drawingml/2006/main" uniqueId="urn:microsoft.com/office/officeart/2018/5/colors/Iconchunking_neutralicon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dgm:fillClrLst>
    <dgm:linClrLst meth="repeat">
      <a:schemeClr val="lt1">
        <a:alpha val="0"/>
      </a:schemeClr>
    </dgm:linClrLst>
    <dgm:effectClrLst/>
    <dgm:txLinClrLst/>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3FDE45-063F-4EDE-99FE-DE75F369DFD0}" type="doc">
      <dgm:prSet loTypeId="urn:microsoft.com/office/officeart/2018/2/layout/IconCircleList" loCatId="icon" qsTypeId="urn:microsoft.com/office/officeart/2005/8/quickstyle/simple1" qsCatId="simple" csTypeId="urn:microsoft.com/office/officeart/2018/5/colors/Iconchunking_neutralicon_accent1_2" csCatId="accent1" phldr="1"/>
      <dgm:spPr/>
      <dgm:t>
        <a:bodyPr/>
        <a:lstStyle/>
        <a:p>
          <a:endParaRPr lang="en-US"/>
        </a:p>
      </dgm:t>
    </dgm:pt>
    <dgm:pt modelId="{BC2F6F32-6BCD-4AEF-85CC-56E991CA5A63}">
      <dgm:prSet/>
      <dgm:spPr/>
      <dgm:t>
        <a:bodyPr/>
        <a:lstStyle/>
        <a:p>
          <a:pPr>
            <a:lnSpc>
              <a:spcPct val="100000"/>
            </a:lnSpc>
          </a:pPr>
          <a:r>
            <a:rPr lang="en-US" b="0" i="0"/>
            <a:t>Limited scalability: MS Access struggles with large datasets and complex functionalities.</a:t>
          </a:r>
          <a:endParaRPr lang="en-US"/>
        </a:p>
      </dgm:t>
    </dgm:pt>
    <dgm:pt modelId="{DFF55653-D573-42AE-80ED-96DB1C74010B}" type="parTrans" cxnId="{0779343E-68AB-42A7-ACA0-28C1D7DDA864}">
      <dgm:prSet/>
      <dgm:spPr/>
      <dgm:t>
        <a:bodyPr/>
        <a:lstStyle/>
        <a:p>
          <a:endParaRPr lang="en-US"/>
        </a:p>
      </dgm:t>
    </dgm:pt>
    <dgm:pt modelId="{F6E0DCDC-8F8A-4D12-A9D1-0B64B5380698}" type="sibTrans" cxnId="{0779343E-68AB-42A7-ACA0-28C1D7DDA864}">
      <dgm:prSet/>
      <dgm:spPr/>
      <dgm:t>
        <a:bodyPr/>
        <a:lstStyle/>
        <a:p>
          <a:pPr>
            <a:lnSpc>
              <a:spcPct val="100000"/>
            </a:lnSpc>
          </a:pPr>
          <a:endParaRPr lang="en-US"/>
        </a:p>
      </dgm:t>
    </dgm:pt>
    <dgm:pt modelId="{29BA9C28-C7E2-4DF3-A149-83EFBB8EC0FB}">
      <dgm:prSet/>
      <dgm:spPr/>
      <dgm:t>
        <a:bodyPr/>
        <a:lstStyle/>
        <a:p>
          <a:pPr>
            <a:lnSpc>
              <a:spcPct val="100000"/>
            </a:lnSpc>
          </a:pPr>
          <a:r>
            <a:rPr lang="en-US" b="0" i="0"/>
            <a:t>Desktop-bound: Access applications are not readily accessible on mobile devices.</a:t>
          </a:r>
          <a:endParaRPr lang="en-US"/>
        </a:p>
      </dgm:t>
    </dgm:pt>
    <dgm:pt modelId="{E1823B3A-B67D-43AC-BA8F-EFA5D0B6D97A}" type="parTrans" cxnId="{6A350F8B-B68E-4D11-9C6E-D22D4E4592B0}">
      <dgm:prSet/>
      <dgm:spPr/>
      <dgm:t>
        <a:bodyPr/>
        <a:lstStyle/>
        <a:p>
          <a:endParaRPr lang="en-US"/>
        </a:p>
      </dgm:t>
    </dgm:pt>
    <dgm:pt modelId="{BAE81B9A-257B-44EF-9533-AB3B7159CBD2}" type="sibTrans" cxnId="{6A350F8B-B68E-4D11-9C6E-D22D4E4592B0}">
      <dgm:prSet/>
      <dgm:spPr/>
      <dgm:t>
        <a:bodyPr/>
        <a:lstStyle/>
        <a:p>
          <a:pPr>
            <a:lnSpc>
              <a:spcPct val="100000"/>
            </a:lnSpc>
          </a:pPr>
          <a:endParaRPr lang="en-US"/>
        </a:p>
      </dgm:t>
    </dgm:pt>
    <dgm:pt modelId="{A2DDBA5C-6BE3-4937-A11B-BB6A991C3C9D}">
      <dgm:prSet/>
      <dgm:spPr/>
      <dgm:t>
        <a:bodyPr/>
        <a:lstStyle/>
        <a:p>
          <a:pPr>
            <a:lnSpc>
              <a:spcPct val="100000"/>
            </a:lnSpc>
          </a:pPr>
          <a:r>
            <a:rPr lang="en-US" b="0" i="0"/>
            <a:t>Security concerns: Access offers limited built-in security features for robust data protection.</a:t>
          </a:r>
          <a:endParaRPr lang="en-US"/>
        </a:p>
      </dgm:t>
    </dgm:pt>
    <dgm:pt modelId="{F9A46774-C612-4076-940F-C6D2075404D8}" type="parTrans" cxnId="{2E5A94FE-7543-4CB7-A7FA-A7FD8D512890}">
      <dgm:prSet/>
      <dgm:spPr/>
      <dgm:t>
        <a:bodyPr/>
        <a:lstStyle/>
        <a:p>
          <a:endParaRPr lang="en-US"/>
        </a:p>
      </dgm:t>
    </dgm:pt>
    <dgm:pt modelId="{FD508250-6231-4620-9B9E-64E3C8ACABB3}" type="sibTrans" cxnId="{2E5A94FE-7543-4CB7-A7FA-A7FD8D512890}">
      <dgm:prSet/>
      <dgm:spPr/>
      <dgm:t>
        <a:bodyPr/>
        <a:lstStyle/>
        <a:p>
          <a:pPr>
            <a:lnSpc>
              <a:spcPct val="100000"/>
            </a:lnSpc>
          </a:pPr>
          <a:endParaRPr lang="en-US"/>
        </a:p>
      </dgm:t>
    </dgm:pt>
    <dgm:pt modelId="{9345EE9A-6E4B-4D58-B693-6BB08EE0FD8C}">
      <dgm:prSet/>
      <dgm:spPr/>
      <dgm:t>
        <a:bodyPr/>
        <a:lstStyle/>
        <a:p>
          <a:pPr>
            <a:lnSpc>
              <a:spcPct val="100000"/>
            </a:lnSpc>
          </a:pPr>
          <a:r>
            <a:rPr lang="en-US" b="0" i="0"/>
            <a:t>Maintenance challenges: Finding developers familiar with legacy Access can be difficult.</a:t>
          </a:r>
          <a:endParaRPr lang="en-US"/>
        </a:p>
      </dgm:t>
    </dgm:pt>
    <dgm:pt modelId="{FA3A8249-B9DE-4D2D-83CB-1C8DD83AF8D5}" type="parTrans" cxnId="{BC5AE420-32A2-4598-8586-F0700E0AA939}">
      <dgm:prSet/>
      <dgm:spPr/>
      <dgm:t>
        <a:bodyPr/>
        <a:lstStyle/>
        <a:p>
          <a:endParaRPr lang="en-US"/>
        </a:p>
      </dgm:t>
    </dgm:pt>
    <dgm:pt modelId="{F6DA7856-BA70-413B-B9B7-AB7471B3F510}" type="sibTrans" cxnId="{BC5AE420-32A2-4598-8586-F0700E0AA939}">
      <dgm:prSet/>
      <dgm:spPr/>
      <dgm:t>
        <a:bodyPr/>
        <a:lstStyle/>
        <a:p>
          <a:endParaRPr lang="en-US"/>
        </a:p>
      </dgm:t>
    </dgm:pt>
    <dgm:pt modelId="{1845B272-DB77-44F8-8B52-2CD402448745}" type="pres">
      <dgm:prSet presAssocID="{4D3FDE45-063F-4EDE-99FE-DE75F369DFD0}" presName="root" presStyleCnt="0">
        <dgm:presLayoutVars>
          <dgm:dir/>
          <dgm:resizeHandles val="exact"/>
        </dgm:presLayoutVars>
      </dgm:prSet>
      <dgm:spPr/>
    </dgm:pt>
    <dgm:pt modelId="{CFC8B22A-6DA6-430C-8FA2-00978DB85648}" type="pres">
      <dgm:prSet presAssocID="{4D3FDE45-063F-4EDE-99FE-DE75F369DFD0}" presName="container" presStyleCnt="0">
        <dgm:presLayoutVars>
          <dgm:dir/>
          <dgm:resizeHandles val="exact"/>
        </dgm:presLayoutVars>
      </dgm:prSet>
      <dgm:spPr/>
    </dgm:pt>
    <dgm:pt modelId="{5EB5AC28-1DB6-4DCD-8B93-4153477DAE94}" type="pres">
      <dgm:prSet presAssocID="{BC2F6F32-6BCD-4AEF-85CC-56E991CA5A63}" presName="compNode" presStyleCnt="0"/>
      <dgm:spPr/>
    </dgm:pt>
    <dgm:pt modelId="{7A97A144-B61D-4C6C-84CF-64F1D070FFF7}" type="pres">
      <dgm:prSet presAssocID="{BC2F6F32-6BCD-4AEF-85CC-56E991CA5A63}" presName="iconBgRect" presStyleLbl="bgShp" presStyleIdx="0" presStyleCnt="4"/>
      <dgm:spPr/>
    </dgm:pt>
    <dgm:pt modelId="{FF71C7D2-DD91-46C2-B571-7849321AFF6D}" type="pres">
      <dgm:prSet presAssocID="{BC2F6F32-6BCD-4AEF-85CC-56E991CA5A6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ze"/>
        </a:ext>
      </dgm:extLst>
    </dgm:pt>
    <dgm:pt modelId="{61342B21-200C-4322-AE05-14ACB83D20D4}" type="pres">
      <dgm:prSet presAssocID="{BC2F6F32-6BCD-4AEF-85CC-56E991CA5A63}" presName="spaceRect" presStyleCnt="0"/>
      <dgm:spPr/>
    </dgm:pt>
    <dgm:pt modelId="{69216068-3E0C-433B-9496-DEBE9B9F461C}" type="pres">
      <dgm:prSet presAssocID="{BC2F6F32-6BCD-4AEF-85CC-56E991CA5A63}" presName="textRect" presStyleLbl="revTx" presStyleIdx="0" presStyleCnt="4">
        <dgm:presLayoutVars>
          <dgm:chMax val="1"/>
          <dgm:chPref val="1"/>
        </dgm:presLayoutVars>
      </dgm:prSet>
      <dgm:spPr/>
    </dgm:pt>
    <dgm:pt modelId="{0E334891-2204-434C-BBCE-7DB26A32BCCB}" type="pres">
      <dgm:prSet presAssocID="{F6E0DCDC-8F8A-4D12-A9D1-0B64B5380698}" presName="sibTrans" presStyleLbl="sibTrans2D1" presStyleIdx="0" presStyleCnt="0"/>
      <dgm:spPr/>
    </dgm:pt>
    <dgm:pt modelId="{D8CA2A34-167F-4DC9-A298-2E4326CACCDB}" type="pres">
      <dgm:prSet presAssocID="{29BA9C28-C7E2-4DF3-A149-83EFBB8EC0FB}" presName="compNode" presStyleCnt="0"/>
      <dgm:spPr/>
    </dgm:pt>
    <dgm:pt modelId="{017A242E-11E6-4080-95A2-B0CB57F9E182}" type="pres">
      <dgm:prSet presAssocID="{29BA9C28-C7E2-4DF3-A149-83EFBB8EC0FB}" presName="iconBgRect" presStyleLbl="bgShp" presStyleIdx="1" presStyleCnt="4"/>
      <dgm:spPr/>
    </dgm:pt>
    <dgm:pt modelId="{09069D43-708D-416F-8FC2-1B152EAABBD5}" type="pres">
      <dgm:prSet presAssocID="{29BA9C28-C7E2-4DF3-A149-83EFBB8EC0F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levision"/>
        </a:ext>
      </dgm:extLst>
    </dgm:pt>
    <dgm:pt modelId="{FCF1F063-7DBA-41F0-ADF2-A83F97FAE817}" type="pres">
      <dgm:prSet presAssocID="{29BA9C28-C7E2-4DF3-A149-83EFBB8EC0FB}" presName="spaceRect" presStyleCnt="0"/>
      <dgm:spPr/>
    </dgm:pt>
    <dgm:pt modelId="{C0829BC3-E9DD-4122-A439-9219118F03F1}" type="pres">
      <dgm:prSet presAssocID="{29BA9C28-C7E2-4DF3-A149-83EFBB8EC0FB}" presName="textRect" presStyleLbl="revTx" presStyleIdx="1" presStyleCnt="4">
        <dgm:presLayoutVars>
          <dgm:chMax val="1"/>
          <dgm:chPref val="1"/>
        </dgm:presLayoutVars>
      </dgm:prSet>
      <dgm:spPr/>
    </dgm:pt>
    <dgm:pt modelId="{5B4A6852-AC78-423B-AFF3-9F4CC4C2CB1D}" type="pres">
      <dgm:prSet presAssocID="{BAE81B9A-257B-44EF-9533-AB3B7159CBD2}" presName="sibTrans" presStyleLbl="sibTrans2D1" presStyleIdx="0" presStyleCnt="0"/>
      <dgm:spPr/>
    </dgm:pt>
    <dgm:pt modelId="{8B52EFCE-2432-4D90-BEAD-F4ACAA4CFF79}" type="pres">
      <dgm:prSet presAssocID="{A2DDBA5C-6BE3-4937-A11B-BB6A991C3C9D}" presName="compNode" presStyleCnt="0"/>
      <dgm:spPr/>
    </dgm:pt>
    <dgm:pt modelId="{279DBC25-5C02-40CE-989C-CFBCB0EF0178}" type="pres">
      <dgm:prSet presAssocID="{A2DDBA5C-6BE3-4937-A11B-BB6A991C3C9D}" presName="iconBgRect" presStyleLbl="bgShp" presStyleIdx="2" presStyleCnt="4"/>
      <dgm:spPr/>
    </dgm:pt>
    <dgm:pt modelId="{02568FC5-0E7F-4A12-9ABF-79F12BA95A8D}" type="pres">
      <dgm:prSet presAssocID="{A2DDBA5C-6BE3-4937-A11B-BB6A991C3C9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ock"/>
        </a:ext>
      </dgm:extLst>
    </dgm:pt>
    <dgm:pt modelId="{BF5AD3A6-CC52-4275-9683-162586126846}" type="pres">
      <dgm:prSet presAssocID="{A2DDBA5C-6BE3-4937-A11B-BB6A991C3C9D}" presName="spaceRect" presStyleCnt="0"/>
      <dgm:spPr/>
    </dgm:pt>
    <dgm:pt modelId="{A9232DE6-095E-4ED6-82F0-01558DC70CF8}" type="pres">
      <dgm:prSet presAssocID="{A2DDBA5C-6BE3-4937-A11B-BB6A991C3C9D}" presName="textRect" presStyleLbl="revTx" presStyleIdx="2" presStyleCnt="4">
        <dgm:presLayoutVars>
          <dgm:chMax val="1"/>
          <dgm:chPref val="1"/>
        </dgm:presLayoutVars>
      </dgm:prSet>
      <dgm:spPr/>
    </dgm:pt>
    <dgm:pt modelId="{AC17CE8C-FA98-459E-B45A-3E95D962A699}" type="pres">
      <dgm:prSet presAssocID="{FD508250-6231-4620-9B9E-64E3C8ACABB3}" presName="sibTrans" presStyleLbl="sibTrans2D1" presStyleIdx="0" presStyleCnt="0"/>
      <dgm:spPr/>
    </dgm:pt>
    <dgm:pt modelId="{0E7C74FB-5320-4B5E-9B12-624B600A23A3}" type="pres">
      <dgm:prSet presAssocID="{9345EE9A-6E4B-4D58-B693-6BB08EE0FD8C}" presName="compNode" presStyleCnt="0"/>
      <dgm:spPr/>
    </dgm:pt>
    <dgm:pt modelId="{52FCADB1-06E3-427D-BBEA-4136EBC70B87}" type="pres">
      <dgm:prSet presAssocID="{9345EE9A-6E4B-4D58-B693-6BB08EE0FD8C}" presName="iconBgRect" presStyleLbl="bgShp" presStyleIdx="3" presStyleCnt="4"/>
      <dgm:spPr/>
    </dgm:pt>
    <dgm:pt modelId="{9C41793B-3D6A-497D-935F-AA0D8273E390}" type="pres">
      <dgm:prSet presAssocID="{9345EE9A-6E4B-4D58-B693-6BB08EE0FD8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isconnected"/>
        </a:ext>
      </dgm:extLst>
    </dgm:pt>
    <dgm:pt modelId="{85434866-AFB7-41F2-9BEF-EA6A722CC1F4}" type="pres">
      <dgm:prSet presAssocID="{9345EE9A-6E4B-4D58-B693-6BB08EE0FD8C}" presName="spaceRect" presStyleCnt="0"/>
      <dgm:spPr/>
    </dgm:pt>
    <dgm:pt modelId="{38C014EE-B1D3-4F75-8A8A-6277D31AAA76}" type="pres">
      <dgm:prSet presAssocID="{9345EE9A-6E4B-4D58-B693-6BB08EE0FD8C}" presName="textRect" presStyleLbl="revTx" presStyleIdx="3" presStyleCnt="4">
        <dgm:presLayoutVars>
          <dgm:chMax val="1"/>
          <dgm:chPref val="1"/>
        </dgm:presLayoutVars>
      </dgm:prSet>
      <dgm:spPr/>
    </dgm:pt>
  </dgm:ptLst>
  <dgm:cxnLst>
    <dgm:cxn modelId="{BC5AE420-32A2-4598-8586-F0700E0AA939}" srcId="{4D3FDE45-063F-4EDE-99FE-DE75F369DFD0}" destId="{9345EE9A-6E4B-4D58-B693-6BB08EE0FD8C}" srcOrd="3" destOrd="0" parTransId="{FA3A8249-B9DE-4D2D-83CB-1C8DD83AF8D5}" sibTransId="{F6DA7856-BA70-413B-B9B7-AB7471B3F510}"/>
    <dgm:cxn modelId="{0779343E-68AB-42A7-ACA0-28C1D7DDA864}" srcId="{4D3FDE45-063F-4EDE-99FE-DE75F369DFD0}" destId="{BC2F6F32-6BCD-4AEF-85CC-56E991CA5A63}" srcOrd="0" destOrd="0" parTransId="{DFF55653-D573-42AE-80ED-96DB1C74010B}" sibTransId="{F6E0DCDC-8F8A-4D12-A9D1-0B64B5380698}"/>
    <dgm:cxn modelId="{56E41047-BDAA-4702-B9B3-59F5CADC4F6D}" type="presOf" srcId="{BC2F6F32-6BCD-4AEF-85CC-56E991CA5A63}" destId="{69216068-3E0C-433B-9496-DEBE9B9F461C}" srcOrd="0" destOrd="0" presId="urn:microsoft.com/office/officeart/2018/2/layout/IconCircleList"/>
    <dgm:cxn modelId="{2A945A6A-1DC8-452C-B32D-2AC461AAFE0A}" type="presOf" srcId="{F6E0DCDC-8F8A-4D12-A9D1-0B64B5380698}" destId="{0E334891-2204-434C-BBCE-7DB26A32BCCB}" srcOrd="0" destOrd="0" presId="urn:microsoft.com/office/officeart/2018/2/layout/IconCircleList"/>
    <dgm:cxn modelId="{F5F4C252-D335-4536-924B-C6EA619834D0}" type="presOf" srcId="{BAE81B9A-257B-44EF-9533-AB3B7159CBD2}" destId="{5B4A6852-AC78-423B-AFF3-9F4CC4C2CB1D}" srcOrd="0" destOrd="0" presId="urn:microsoft.com/office/officeart/2018/2/layout/IconCircleList"/>
    <dgm:cxn modelId="{6A350F8B-B68E-4D11-9C6E-D22D4E4592B0}" srcId="{4D3FDE45-063F-4EDE-99FE-DE75F369DFD0}" destId="{29BA9C28-C7E2-4DF3-A149-83EFBB8EC0FB}" srcOrd="1" destOrd="0" parTransId="{E1823B3A-B67D-43AC-BA8F-EFA5D0B6D97A}" sibTransId="{BAE81B9A-257B-44EF-9533-AB3B7159CBD2}"/>
    <dgm:cxn modelId="{91793A9F-4836-477B-87B7-93C5D102A9CA}" type="presOf" srcId="{9345EE9A-6E4B-4D58-B693-6BB08EE0FD8C}" destId="{38C014EE-B1D3-4F75-8A8A-6277D31AAA76}" srcOrd="0" destOrd="0" presId="urn:microsoft.com/office/officeart/2018/2/layout/IconCircleList"/>
    <dgm:cxn modelId="{D87B14B5-FF1E-45A9-BBB8-6ECC4076799E}" type="presOf" srcId="{29BA9C28-C7E2-4DF3-A149-83EFBB8EC0FB}" destId="{C0829BC3-E9DD-4122-A439-9219118F03F1}" srcOrd="0" destOrd="0" presId="urn:microsoft.com/office/officeart/2018/2/layout/IconCircleList"/>
    <dgm:cxn modelId="{4DDDDADD-5927-44D0-A1D0-A00D2E230D9B}" type="presOf" srcId="{4D3FDE45-063F-4EDE-99FE-DE75F369DFD0}" destId="{1845B272-DB77-44F8-8B52-2CD402448745}" srcOrd="0" destOrd="0" presId="urn:microsoft.com/office/officeart/2018/2/layout/IconCircleList"/>
    <dgm:cxn modelId="{61F32BDF-45A4-4076-AD95-FAD7B022223B}" type="presOf" srcId="{A2DDBA5C-6BE3-4937-A11B-BB6A991C3C9D}" destId="{A9232DE6-095E-4ED6-82F0-01558DC70CF8}" srcOrd="0" destOrd="0" presId="urn:microsoft.com/office/officeart/2018/2/layout/IconCircleList"/>
    <dgm:cxn modelId="{7CD15BDF-C74C-4F83-9160-919332A7DA61}" type="presOf" srcId="{FD508250-6231-4620-9B9E-64E3C8ACABB3}" destId="{AC17CE8C-FA98-459E-B45A-3E95D962A699}" srcOrd="0" destOrd="0" presId="urn:microsoft.com/office/officeart/2018/2/layout/IconCircleList"/>
    <dgm:cxn modelId="{2E5A94FE-7543-4CB7-A7FA-A7FD8D512890}" srcId="{4D3FDE45-063F-4EDE-99FE-DE75F369DFD0}" destId="{A2DDBA5C-6BE3-4937-A11B-BB6A991C3C9D}" srcOrd="2" destOrd="0" parTransId="{F9A46774-C612-4076-940F-C6D2075404D8}" sibTransId="{FD508250-6231-4620-9B9E-64E3C8ACABB3}"/>
    <dgm:cxn modelId="{D75B6200-D13C-473D-8898-0F1B42C8C984}" type="presParOf" srcId="{1845B272-DB77-44F8-8B52-2CD402448745}" destId="{CFC8B22A-6DA6-430C-8FA2-00978DB85648}" srcOrd="0" destOrd="0" presId="urn:microsoft.com/office/officeart/2018/2/layout/IconCircleList"/>
    <dgm:cxn modelId="{5D368DCB-4CA2-4D33-98F0-109DFE62AB28}" type="presParOf" srcId="{CFC8B22A-6DA6-430C-8FA2-00978DB85648}" destId="{5EB5AC28-1DB6-4DCD-8B93-4153477DAE94}" srcOrd="0" destOrd="0" presId="urn:microsoft.com/office/officeart/2018/2/layout/IconCircleList"/>
    <dgm:cxn modelId="{8C789EE5-D54B-4D14-9910-5F94DF2C2C0E}" type="presParOf" srcId="{5EB5AC28-1DB6-4DCD-8B93-4153477DAE94}" destId="{7A97A144-B61D-4C6C-84CF-64F1D070FFF7}" srcOrd="0" destOrd="0" presId="urn:microsoft.com/office/officeart/2018/2/layout/IconCircleList"/>
    <dgm:cxn modelId="{0E826A53-F56E-49ED-AC05-E35BC194A9C3}" type="presParOf" srcId="{5EB5AC28-1DB6-4DCD-8B93-4153477DAE94}" destId="{FF71C7D2-DD91-46C2-B571-7849321AFF6D}" srcOrd="1" destOrd="0" presId="urn:microsoft.com/office/officeart/2018/2/layout/IconCircleList"/>
    <dgm:cxn modelId="{AB524236-546E-4DD9-8531-CA8B14CE8449}" type="presParOf" srcId="{5EB5AC28-1DB6-4DCD-8B93-4153477DAE94}" destId="{61342B21-200C-4322-AE05-14ACB83D20D4}" srcOrd="2" destOrd="0" presId="urn:microsoft.com/office/officeart/2018/2/layout/IconCircleList"/>
    <dgm:cxn modelId="{1DBC0CF7-870B-417F-B56F-C1B3639E561C}" type="presParOf" srcId="{5EB5AC28-1DB6-4DCD-8B93-4153477DAE94}" destId="{69216068-3E0C-433B-9496-DEBE9B9F461C}" srcOrd="3" destOrd="0" presId="urn:microsoft.com/office/officeart/2018/2/layout/IconCircleList"/>
    <dgm:cxn modelId="{3B9B665A-DB18-4140-9DDB-5853793F51DC}" type="presParOf" srcId="{CFC8B22A-6DA6-430C-8FA2-00978DB85648}" destId="{0E334891-2204-434C-BBCE-7DB26A32BCCB}" srcOrd="1" destOrd="0" presId="urn:microsoft.com/office/officeart/2018/2/layout/IconCircleList"/>
    <dgm:cxn modelId="{C4ADC137-BBE0-41CF-A6DA-26755613E3D9}" type="presParOf" srcId="{CFC8B22A-6DA6-430C-8FA2-00978DB85648}" destId="{D8CA2A34-167F-4DC9-A298-2E4326CACCDB}" srcOrd="2" destOrd="0" presId="urn:microsoft.com/office/officeart/2018/2/layout/IconCircleList"/>
    <dgm:cxn modelId="{7FACCE95-F264-4FBC-A4E6-F784BF7A1BED}" type="presParOf" srcId="{D8CA2A34-167F-4DC9-A298-2E4326CACCDB}" destId="{017A242E-11E6-4080-95A2-B0CB57F9E182}" srcOrd="0" destOrd="0" presId="urn:microsoft.com/office/officeart/2018/2/layout/IconCircleList"/>
    <dgm:cxn modelId="{BD338676-78BB-431F-9062-881063C05201}" type="presParOf" srcId="{D8CA2A34-167F-4DC9-A298-2E4326CACCDB}" destId="{09069D43-708D-416F-8FC2-1B152EAABBD5}" srcOrd="1" destOrd="0" presId="urn:microsoft.com/office/officeart/2018/2/layout/IconCircleList"/>
    <dgm:cxn modelId="{1DF1B0C8-89A1-453C-96EF-B06A6482A73A}" type="presParOf" srcId="{D8CA2A34-167F-4DC9-A298-2E4326CACCDB}" destId="{FCF1F063-7DBA-41F0-ADF2-A83F97FAE817}" srcOrd="2" destOrd="0" presId="urn:microsoft.com/office/officeart/2018/2/layout/IconCircleList"/>
    <dgm:cxn modelId="{DEBF3EF0-29F5-40A8-9AC3-397AB18668AC}" type="presParOf" srcId="{D8CA2A34-167F-4DC9-A298-2E4326CACCDB}" destId="{C0829BC3-E9DD-4122-A439-9219118F03F1}" srcOrd="3" destOrd="0" presId="urn:microsoft.com/office/officeart/2018/2/layout/IconCircleList"/>
    <dgm:cxn modelId="{4416CD2E-84A6-4D9D-AE61-DFE863DCFF7F}" type="presParOf" srcId="{CFC8B22A-6DA6-430C-8FA2-00978DB85648}" destId="{5B4A6852-AC78-423B-AFF3-9F4CC4C2CB1D}" srcOrd="3" destOrd="0" presId="urn:microsoft.com/office/officeart/2018/2/layout/IconCircleList"/>
    <dgm:cxn modelId="{26B8A4DC-9C7F-4AAA-AC99-FDB44C01B7EC}" type="presParOf" srcId="{CFC8B22A-6DA6-430C-8FA2-00978DB85648}" destId="{8B52EFCE-2432-4D90-BEAD-F4ACAA4CFF79}" srcOrd="4" destOrd="0" presId="urn:microsoft.com/office/officeart/2018/2/layout/IconCircleList"/>
    <dgm:cxn modelId="{674BD535-54D2-4141-B66D-70DB309A87DF}" type="presParOf" srcId="{8B52EFCE-2432-4D90-BEAD-F4ACAA4CFF79}" destId="{279DBC25-5C02-40CE-989C-CFBCB0EF0178}" srcOrd="0" destOrd="0" presId="urn:microsoft.com/office/officeart/2018/2/layout/IconCircleList"/>
    <dgm:cxn modelId="{926BEC87-E9E6-446A-807B-20B02FE5C970}" type="presParOf" srcId="{8B52EFCE-2432-4D90-BEAD-F4ACAA4CFF79}" destId="{02568FC5-0E7F-4A12-9ABF-79F12BA95A8D}" srcOrd="1" destOrd="0" presId="urn:microsoft.com/office/officeart/2018/2/layout/IconCircleList"/>
    <dgm:cxn modelId="{73AB7D73-ABEC-4E86-A19E-448C2F353001}" type="presParOf" srcId="{8B52EFCE-2432-4D90-BEAD-F4ACAA4CFF79}" destId="{BF5AD3A6-CC52-4275-9683-162586126846}" srcOrd="2" destOrd="0" presId="urn:microsoft.com/office/officeart/2018/2/layout/IconCircleList"/>
    <dgm:cxn modelId="{98111343-E54F-4153-A025-248A41A313D2}" type="presParOf" srcId="{8B52EFCE-2432-4D90-BEAD-F4ACAA4CFF79}" destId="{A9232DE6-095E-4ED6-82F0-01558DC70CF8}" srcOrd="3" destOrd="0" presId="urn:microsoft.com/office/officeart/2018/2/layout/IconCircleList"/>
    <dgm:cxn modelId="{22818963-D2E6-4F49-8A5C-F364F9F1BB83}" type="presParOf" srcId="{CFC8B22A-6DA6-430C-8FA2-00978DB85648}" destId="{AC17CE8C-FA98-459E-B45A-3E95D962A699}" srcOrd="5" destOrd="0" presId="urn:microsoft.com/office/officeart/2018/2/layout/IconCircleList"/>
    <dgm:cxn modelId="{1F448485-22F5-4341-93E0-773369702AFB}" type="presParOf" srcId="{CFC8B22A-6DA6-430C-8FA2-00978DB85648}" destId="{0E7C74FB-5320-4B5E-9B12-624B600A23A3}" srcOrd="6" destOrd="0" presId="urn:microsoft.com/office/officeart/2018/2/layout/IconCircleList"/>
    <dgm:cxn modelId="{F215F977-5094-4E52-A7B5-AA60BD8AE22C}" type="presParOf" srcId="{0E7C74FB-5320-4B5E-9B12-624B600A23A3}" destId="{52FCADB1-06E3-427D-BBEA-4136EBC70B87}" srcOrd="0" destOrd="0" presId="urn:microsoft.com/office/officeart/2018/2/layout/IconCircleList"/>
    <dgm:cxn modelId="{C3F30A6E-FFD1-4D3C-A93B-EAA6E27A5767}" type="presParOf" srcId="{0E7C74FB-5320-4B5E-9B12-624B600A23A3}" destId="{9C41793B-3D6A-497D-935F-AA0D8273E390}" srcOrd="1" destOrd="0" presId="urn:microsoft.com/office/officeart/2018/2/layout/IconCircleList"/>
    <dgm:cxn modelId="{CD884F48-C651-48CE-8C86-52CDEF316BEA}" type="presParOf" srcId="{0E7C74FB-5320-4B5E-9B12-624B600A23A3}" destId="{85434866-AFB7-41F2-9BEF-EA6A722CC1F4}" srcOrd="2" destOrd="0" presId="urn:microsoft.com/office/officeart/2018/2/layout/IconCircleList"/>
    <dgm:cxn modelId="{EAA0AD2F-B28D-4EB6-8E66-3881BC3A2113}" type="presParOf" srcId="{0E7C74FB-5320-4B5E-9B12-624B600A23A3}" destId="{38C014EE-B1D3-4F75-8A8A-6277D31AAA76}"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CCC3A1-FDAE-48A2-B0B3-234312B2D806}" type="doc">
      <dgm:prSet loTypeId="urn:microsoft.com/office/officeart/2018/2/layout/IconCircle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1BD56F60-6C7A-4918-A3B6-1632A7EBF382}">
      <dgm:prSet/>
      <dgm:spPr/>
      <dgm:t>
        <a:bodyPr/>
        <a:lstStyle/>
        <a:p>
          <a:pPr>
            <a:lnSpc>
              <a:spcPct val="100000"/>
            </a:lnSpc>
          </a:pPr>
          <a:r>
            <a:rPr lang="en-US" b="0" i="0" dirty="0"/>
            <a:t>Three-tier architecture: Separates presentation, business logic, and data access for modularity.</a:t>
          </a:r>
          <a:endParaRPr lang="en-US" dirty="0"/>
        </a:p>
      </dgm:t>
    </dgm:pt>
    <dgm:pt modelId="{59B6EA8F-C744-495C-9910-B4FEE69A0DDC}" type="parTrans" cxnId="{0A4EB84A-F9F8-4D49-8AC6-E1AF0FA6C190}">
      <dgm:prSet/>
      <dgm:spPr/>
      <dgm:t>
        <a:bodyPr/>
        <a:lstStyle/>
        <a:p>
          <a:endParaRPr lang="en-US"/>
        </a:p>
      </dgm:t>
    </dgm:pt>
    <dgm:pt modelId="{072087EC-3F77-4FD4-8C03-2E3765438612}" type="sibTrans" cxnId="{0A4EB84A-F9F8-4D49-8AC6-E1AF0FA6C190}">
      <dgm:prSet/>
      <dgm:spPr/>
      <dgm:t>
        <a:bodyPr/>
        <a:lstStyle/>
        <a:p>
          <a:pPr>
            <a:lnSpc>
              <a:spcPct val="100000"/>
            </a:lnSpc>
          </a:pPr>
          <a:endParaRPr lang="en-US"/>
        </a:p>
      </dgm:t>
    </dgm:pt>
    <dgm:pt modelId="{7A1800AF-1B0D-404C-9889-42F59967F562}">
      <dgm:prSet/>
      <dgm:spPr/>
      <dgm:t>
        <a:bodyPr/>
        <a:lstStyle/>
        <a:p>
          <a:pPr>
            <a:lnSpc>
              <a:spcPct val="100000"/>
            </a:lnSpc>
          </a:pPr>
          <a:r>
            <a:rPr lang="en-US" b="0" i="0"/>
            <a:t>Scalable database: SQL Server offers robust performance and scalability for large datasets.</a:t>
          </a:r>
          <a:endParaRPr lang="en-US"/>
        </a:p>
      </dgm:t>
    </dgm:pt>
    <dgm:pt modelId="{71C35F6A-D0BC-4E0C-9BAB-FE62D12E9B1C}" type="parTrans" cxnId="{2FF1E29F-37ED-4B07-9801-98984A056BFF}">
      <dgm:prSet/>
      <dgm:spPr/>
      <dgm:t>
        <a:bodyPr/>
        <a:lstStyle/>
        <a:p>
          <a:endParaRPr lang="en-US"/>
        </a:p>
      </dgm:t>
    </dgm:pt>
    <dgm:pt modelId="{EB153BCC-C11F-4514-9DD7-10434271DC0C}" type="sibTrans" cxnId="{2FF1E29F-37ED-4B07-9801-98984A056BFF}">
      <dgm:prSet/>
      <dgm:spPr/>
      <dgm:t>
        <a:bodyPr/>
        <a:lstStyle/>
        <a:p>
          <a:pPr>
            <a:lnSpc>
              <a:spcPct val="100000"/>
            </a:lnSpc>
          </a:pPr>
          <a:endParaRPr lang="en-US"/>
        </a:p>
      </dgm:t>
    </dgm:pt>
    <dgm:pt modelId="{0CAFEEDD-A67D-4E1F-BF31-F49C6997E12A}">
      <dgm:prSet/>
      <dgm:spPr/>
      <dgm:t>
        <a:bodyPr/>
        <a:lstStyle/>
        <a:p>
          <a:pPr>
            <a:lnSpc>
              <a:spcPct val="100000"/>
            </a:lnSpc>
          </a:pPr>
          <a:r>
            <a:rPr lang="en-US" b="0" i="0"/>
            <a:t>Secure backend: .NET Core provides a secure foundation for building APIs.</a:t>
          </a:r>
          <a:endParaRPr lang="en-US"/>
        </a:p>
      </dgm:t>
    </dgm:pt>
    <dgm:pt modelId="{166D61A9-CC64-4D06-9FD7-6CB89E18389C}" type="parTrans" cxnId="{FA742211-C919-463B-A2BD-05AFB58E29CC}">
      <dgm:prSet/>
      <dgm:spPr/>
      <dgm:t>
        <a:bodyPr/>
        <a:lstStyle/>
        <a:p>
          <a:endParaRPr lang="en-US"/>
        </a:p>
      </dgm:t>
    </dgm:pt>
    <dgm:pt modelId="{2AD91368-27B0-45E5-9CDC-494B709BA8B7}" type="sibTrans" cxnId="{FA742211-C919-463B-A2BD-05AFB58E29CC}">
      <dgm:prSet/>
      <dgm:spPr/>
      <dgm:t>
        <a:bodyPr/>
        <a:lstStyle/>
        <a:p>
          <a:pPr>
            <a:lnSpc>
              <a:spcPct val="100000"/>
            </a:lnSpc>
          </a:pPr>
          <a:endParaRPr lang="en-US"/>
        </a:p>
      </dgm:t>
    </dgm:pt>
    <dgm:pt modelId="{B9CFC2AD-0263-4C68-B75E-11A3528EB6D5}">
      <dgm:prSet/>
      <dgm:spPr/>
      <dgm:t>
        <a:bodyPr/>
        <a:lstStyle/>
        <a:p>
          <a:pPr>
            <a:lnSpc>
              <a:spcPct val="100000"/>
            </a:lnSpc>
          </a:pPr>
          <a:r>
            <a:rPr lang="en-US" b="0" i="0"/>
            <a:t>Dynamic frontend: Angular allows for building responsive and interactive user interfaces.</a:t>
          </a:r>
          <a:endParaRPr lang="en-US"/>
        </a:p>
      </dgm:t>
    </dgm:pt>
    <dgm:pt modelId="{EF39EA2C-CEEE-43ED-824E-B19D3BC28600}" type="parTrans" cxnId="{739666A6-FF99-41FA-983B-FAD213980372}">
      <dgm:prSet/>
      <dgm:spPr/>
      <dgm:t>
        <a:bodyPr/>
        <a:lstStyle/>
        <a:p>
          <a:endParaRPr lang="en-US"/>
        </a:p>
      </dgm:t>
    </dgm:pt>
    <dgm:pt modelId="{E4E7C992-5362-42A9-84B9-5765BDF6C57E}" type="sibTrans" cxnId="{739666A6-FF99-41FA-983B-FAD213980372}">
      <dgm:prSet/>
      <dgm:spPr/>
      <dgm:t>
        <a:bodyPr/>
        <a:lstStyle/>
        <a:p>
          <a:endParaRPr lang="en-US"/>
        </a:p>
      </dgm:t>
    </dgm:pt>
    <dgm:pt modelId="{7B316D49-D305-4243-B3EC-21F43D78CAB1}" type="pres">
      <dgm:prSet presAssocID="{62CCC3A1-FDAE-48A2-B0B3-234312B2D806}" presName="root" presStyleCnt="0">
        <dgm:presLayoutVars>
          <dgm:dir/>
          <dgm:resizeHandles val="exact"/>
        </dgm:presLayoutVars>
      </dgm:prSet>
      <dgm:spPr/>
    </dgm:pt>
    <dgm:pt modelId="{5B3F6AAA-B80A-472A-B2F7-AF511FA844E9}" type="pres">
      <dgm:prSet presAssocID="{62CCC3A1-FDAE-48A2-B0B3-234312B2D806}" presName="container" presStyleCnt="0">
        <dgm:presLayoutVars>
          <dgm:dir/>
          <dgm:resizeHandles val="exact"/>
        </dgm:presLayoutVars>
      </dgm:prSet>
      <dgm:spPr/>
    </dgm:pt>
    <dgm:pt modelId="{CD380E5E-F55F-4B24-A153-C5FC6983F6FB}" type="pres">
      <dgm:prSet presAssocID="{1BD56F60-6C7A-4918-A3B6-1632A7EBF382}" presName="compNode" presStyleCnt="0"/>
      <dgm:spPr/>
    </dgm:pt>
    <dgm:pt modelId="{D3B46411-75DD-46F8-B452-B9D2EEB1E18E}" type="pres">
      <dgm:prSet presAssocID="{1BD56F60-6C7A-4918-A3B6-1632A7EBF382}" presName="iconBgRect" presStyleLbl="bgShp" presStyleIdx="0" presStyleCnt="4"/>
      <dgm:spPr/>
    </dgm:pt>
    <dgm:pt modelId="{C20D0301-3CE9-4B32-8277-B62AD5ED10C9}" type="pres">
      <dgm:prSet presAssocID="{1BD56F60-6C7A-4918-A3B6-1632A7EBF38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Network Diagram"/>
        </a:ext>
      </dgm:extLst>
    </dgm:pt>
    <dgm:pt modelId="{38D0DF09-0DD1-42A6-B203-ECF2F0806B8B}" type="pres">
      <dgm:prSet presAssocID="{1BD56F60-6C7A-4918-A3B6-1632A7EBF382}" presName="spaceRect" presStyleCnt="0"/>
      <dgm:spPr/>
    </dgm:pt>
    <dgm:pt modelId="{08A8CF3E-1BA3-48BF-A3C4-907B9639EDBD}" type="pres">
      <dgm:prSet presAssocID="{1BD56F60-6C7A-4918-A3B6-1632A7EBF382}" presName="textRect" presStyleLbl="revTx" presStyleIdx="0" presStyleCnt="4">
        <dgm:presLayoutVars>
          <dgm:chMax val="1"/>
          <dgm:chPref val="1"/>
        </dgm:presLayoutVars>
      </dgm:prSet>
      <dgm:spPr/>
    </dgm:pt>
    <dgm:pt modelId="{74D6AEDD-E61A-4256-9EA0-1470C07AA16D}" type="pres">
      <dgm:prSet presAssocID="{072087EC-3F77-4FD4-8C03-2E3765438612}" presName="sibTrans" presStyleLbl="sibTrans2D1" presStyleIdx="0" presStyleCnt="0"/>
      <dgm:spPr/>
    </dgm:pt>
    <dgm:pt modelId="{8C1D6211-A86B-4859-8A8A-FD3904EC2E54}" type="pres">
      <dgm:prSet presAssocID="{7A1800AF-1B0D-404C-9889-42F59967F562}" presName="compNode" presStyleCnt="0"/>
      <dgm:spPr/>
    </dgm:pt>
    <dgm:pt modelId="{6160F318-1F70-4F79-9D0C-6DE6E136B343}" type="pres">
      <dgm:prSet presAssocID="{7A1800AF-1B0D-404C-9889-42F59967F562}" presName="iconBgRect" presStyleLbl="bgShp" presStyleIdx="1" presStyleCnt="4"/>
      <dgm:spPr/>
    </dgm:pt>
    <dgm:pt modelId="{E552FE0A-B9B6-49D4-9B21-59EF08DE93D9}" type="pres">
      <dgm:prSet presAssocID="{7A1800AF-1B0D-404C-9889-42F59967F56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tabase"/>
        </a:ext>
      </dgm:extLst>
    </dgm:pt>
    <dgm:pt modelId="{5FA69477-B341-4077-9444-82CA289A44C8}" type="pres">
      <dgm:prSet presAssocID="{7A1800AF-1B0D-404C-9889-42F59967F562}" presName="spaceRect" presStyleCnt="0"/>
      <dgm:spPr/>
    </dgm:pt>
    <dgm:pt modelId="{1527C6EC-AA39-4855-B56F-404969B37490}" type="pres">
      <dgm:prSet presAssocID="{7A1800AF-1B0D-404C-9889-42F59967F562}" presName="textRect" presStyleLbl="revTx" presStyleIdx="1" presStyleCnt="4">
        <dgm:presLayoutVars>
          <dgm:chMax val="1"/>
          <dgm:chPref val="1"/>
        </dgm:presLayoutVars>
      </dgm:prSet>
      <dgm:spPr/>
    </dgm:pt>
    <dgm:pt modelId="{606075B7-82E7-4C21-9394-63A45376E76C}" type="pres">
      <dgm:prSet presAssocID="{EB153BCC-C11F-4514-9DD7-10434271DC0C}" presName="sibTrans" presStyleLbl="sibTrans2D1" presStyleIdx="0" presStyleCnt="0"/>
      <dgm:spPr/>
    </dgm:pt>
    <dgm:pt modelId="{63FFD93B-718D-4A97-91D2-0045D43554E1}" type="pres">
      <dgm:prSet presAssocID="{0CAFEEDD-A67D-4E1F-BF31-F49C6997E12A}" presName="compNode" presStyleCnt="0"/>
      <dgm:spPr/>
    </dgm:pt>
    <dgm:pt modelId="{CD003441-69B4-44C0-8CBC-B30DC1C5E3AF}" type="pres">
      <dgm:prSet presAssocID="{0CAFEEDD-A67D-4E1F-BF31-F49C6997E12A}" presName="iconBgRect" presStyleLbl="bgShp" presStyleIdx="2" presStyleCnt="4"/>
      <dgm:spPr/>
    </dgm:pt>
    <dgm:pt modelId="{0E531D48-3CF5-4B9F-95CA-ECF972528F3D}" type="pres">
      <dgm:prSet presAssocID="{0CAFEEDD-A67D-4E1F-BF31-F49C6997E12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ock"/>
        </a:ext>
      </dgm:extLst>
    </dgm:pt>
    <dgm:pt modelId="{3630574E-87FB-4575-9E5B-33AA4D5B7CD9}" type="pres">
      <dgm:prSet presAssocID="{0CAFEEDD-A67D-4E1F-BF31-F49C6997E12A}" presName="spaceRect" presStyleCnt="0"/>
      <dgm:spPr/>
    </dgm:pt>
    <dgm:pt modelId="{D101C5F8-C571-43C1-BD3A-655C7DA0C876}" type="pres">
      <dgm:prSet presAssocID="{0CAFEEDD-A67D-4E1F-BF31-F49C6997E12A}" presName="textRect" presStyleLbl="revTx" presStyleIdx="2" presStyleCnt="4">
        <dgm:presLayoutVars>
          <dgm:chMax val="1"/>
          <dgm:chPref val="1"/>
        </dgm:presLayoutVars>
      </dgm:prSet>
      <dgm:spPr/>
    </dgm:pt>
    <dgm:pt modelId="{52AFC818-BEC1-469A-9DD9-001A3B439D50}" type="pres">
      <dgm:prSet presAssocID="{2AD91368-27B0-45E5-9CDC-494B709BA8B7}" presName="sibTrans" presStyleLbl="sibTrans2D1" presStyleIdx="0" presStyleCnt="0"/>
      <dgm:spPr/>
    </dgm:pt>
    <dgm:pt modelId="{CEF2155E-DF02-42DB-B0F5-51687F0F7332}" type="pres">
      <dgm:prSet presAssocID="{B9CFC2AD-0263-4C68-B75E-11A3528EB6D5}" presName="compNode" presStyleCnt="0"/>
      <dgm:spPr/>
    </dgm:pt>
    <dgm:pt modelId="{E32F1B34-1A33-4832-B8AB-A4D0D1EE3337}" type="pres">
      <dgm:prSet presAssocID="{B9CFC2AD-0263-4C68-B75E-11A3528EB6D5}" presName="iconBgRect" presStyleLbl="bgShp" presStyleIdx="3" presStyleCnt="4"/>
      <dgm:spPr/>
    </dgm:pt>
    <dgm:pt modelId="{9671E066-89E9-4DC1-8D78-D6C80B194323}" type="pres">
      <dgm:prSet presAssocID="{B9CFC2AD-0263-4C68-B75E-11A3528EB6D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Web Design"/>
        </a:ext>
      </dgm:extLst>
    </dgm:pt>
    <dgm:pt modelId="{52BF8038-D643-45BD-9C9F-3852F56EBDAC}" type="pres">
      <dgm:prSet presAssocID="{B9CFC2AD-0263-4C68-B75E-11A3528EB6D5}" presName="spaceRect" presStyleCnt="0"/>
      <dgm:spPr/>
    </dgm:pt>
    <dgm:pt modelId="{3ADBB3A4-7F30-4A56-B6C3-B7A7EEF784F8}" type="pres">
      <dgm:prSet presAssocID="{B9CFC2AD-0263-4C68-B75E-11A3528EB6D5}" presName="textRect" presStyleLbl="revTx" presStyleIdx="3" presStyleCnt="4">
        <dgm:presLayoutVars>
          <dgm:chMax val="1"/>
          <dgm:chPref val="1"/>
        </dgm:presLayoutVars>
      </dgm:prSet>
      <dgm:spPr/>
    </dgm:pt>
  </dgm:ptLst>
  <dgm:cxnLst>
    <dgm:cxn modelId="{FA742211-C919-463B-A2BD-05AFB58E29CC}" srcId="{62CCC3A1-FDAE-48A2-B0B3-234312B2D806}" destId="{0CAFEEDD-A67D-4E1F-BF31-F49C6997E12A}" srcOrd="2" destOrd="0" parTransId="{166D61A9-CC64-4D06-9FD7-6CB89E18389C}" sibTransId="{2AD91368-27B0-45E5-9CDC-494B709BA8B7}"/>
    <dgm:cxn modelId="{E8B4742D-8723-4C8D-A737-2591DFF593C7}" type="presOf" srcId="{7A1800AF-1B0D-404C-9889-42F59967F562}" destId="{1527C6EC-AA39-4855-B56F-404969B37490}" srcOrd="0" destOrd="0" presId="urn:microsoft.com/office/officeart/2018/2/layout/IconCircleList"/>
    <dgm:cxn modelId="{60B54232-6D63-4804-B377-B6A4BFCC4C8A}" type="presOf" srcId="{2AD91368-27B0-45E5-9CDC-494B709BA8B7}" destId="{52AFC818-BEC1-469A-9DD9-001A3B439D50}" srcOrd="0" destOrd="0" presId="urn:microsoft.com/office/officeart/2018/2/layout/IconCircleList"/>
    <dgm:cxn modelId="{0A4EB84A-F9F8-4D49-8AC6-E1AF0FA6C190}" srcId="{62CCC3A1-FDAE-48A2-B0B3-234312B2D806}" destId="{1BD56F60-6C7A-4918-A3B6-1632A7EBF382}" srcOrd="0" destOrd="0" parTransId="{59B6EA8F-C744-495C-9910-B4FEE69A0DDC}" sibTransId="{072087EC-3F77-4FD4-8C03-2E3765438612}"/>
    <dgm:cxn modelId="{AC92DC70-CA3D-4CC1-A31C-3C5CD9C8FCD6}" type="presOf" srcId="{1BD56F60-6C7A-4918-A3B6-1632A7EBF382}" destId="{08A8CF3E-1BA3-48BF-A3C4-907B9639EDBD}" srcOrd="0" destOrd="0" presId="urn:microsoft.com/office/officeart/2018/2/layout/IconCircleList"/>
    <dgm:cxn modelId="{FC53387F-AB57-46BF-B196-C23E50A31E8F}" type="presOf" srcId="{0CAFEEDD-A67D-4E1F-BF31-F49C6997E12A}" destId="{D101C5F8-C571-43C1-BD3A-655C7DA0C876}" srcOrd="0" destOrd="0" presId="urn:microsoft.com/office/officeart/2018/2/layout/IconCircleList"/>
    <dgm:cxn modelId="{C1506791-A3A5-48FF-81E8-78EE0D0FA47A}" type="presOf" srcId="{B9CFC2AD-0263-4C68-B75E-11A3528EB6D5}" destId="{3ADBB3A4-7F30-4A56-B6C3-B7A7EEF784F8}" srcOrd="0" destOrd="0" presId="urn:microsoft.com/office/officeart/2018/2/layout/IconCircleList"/>
    <dgm:cxn modelId="{4A424896-47F2-4826-BA21-DFCDFAEC1F50}" type="presOf" srcId="{EB153BCC-C11F-4514-9DD7-10434271DC0C}" destId="{606075B7-82E7-4C21-9394-63A45376E76C}" srcOrd="0" destOrd="0" presId="urn:microsoft.com/office/officeart/2018/2/layout/IconCircleList"/>
    <dgm:cxn modelId="{2FF1E29F-37ED-4B07-9801-98984A056BFF}" srcId="{62CCC3A1-FDAE-48A2-B0B3-234312B2D806}" destId="{7A1800AF-1B0D-404C-9889-42F59967F562}" srcOrd="1" destOrd="0" parTransId="{71C35F6A-D0BC-4E0C-9BAB-FE62D12E9B1C}" sibTransId="{EB153BCC-C11F-4514-9DD7-10434271DC0C}"/>
    <dgm:cxn modelId="{739666A6-FF99-41FA-983B-FAD213980372}" srcId="{62CCC3A1-FDAE-48A2-B0B3-234312B2D806}" destId="{B9CFC2AD-0263-4C68-B75E-11A3528EB6D5}" srcOrd="3" destOrd="0" parTransId="{EF39EA2C-CEEE-43ED-824E-B19D3BC28600}" sibTransId="{E4E7C992-5362-42A9-84B9-5765BDF6C57E}"/>
    <dgm:cxn modelId="{7523CDBB-057F-4490-A2F5-C6B466AD1173}" type="presOf" srcId="{072087EC-3F77-4FD4-8C03-2E3765438612}" destId="{74D6AEDD-E61A-4256-9EA0-1470C07AA16D}" srcOrd="0" destOrd="0" presId="urn:microsoft.com/office/officeart/2018/2/layout/IconCircleList"/>
    <dgm:cxn modelId="{10ABABD7-A534-43FA-9CF8-16FE1E8F9921}" type="presOf" srcId="{62CCC3A1-FDAE-48A2-B0B3-234312B2D806}" destId="{7B316D49-D305-4243-B3EC-21F43D78CAB1}" srcOrd="0" destOrd="0" presId="urn:microsoft.com/office/officeart/2018/2/layout/IconCircleList"/>
    <dgm:cxn modelId="{339B1B1A-2C3A-4EBB-AED5-C6A10C2D3CDA}" type="presParOf" srcId="{7B316D49-D305-4243-B3EC-21F43D78CAB1}" destId="{5B3F6AAA-B80A-472A-B2F7-AF511FA844E9}" srcOrd="0" destOrd="0" presId="urn:microsoft.com/office/officeart/2018/2/layout/IconCircleList"/>
    <dgm:cxn modelId="{DE93C0B1-9B00-4635-9A2A-2274863722B5}" type="presParOf" srcId="{5B3F6AAA-B80A-472A-B2F7-AF511FA844E9}" destId="{CD380E5E-F55F-4B24-A153-C5FC6983F6FB}" srcOrd="0" destOrd="0" presId="urn:microsoft.com/office/officeart/2018/2/layout/IconCircleList"/>
    <dgm:cxn modelId="{7A4BE191-0783-4466-A1E8-7519B7B4D9C3}" type="presParOf" srcId="{CD380E5E-F55F-4B24-A153-C5FC6983F6FB}" destId="{D3B46411-75DD-46F8-B452-B9D2EEB1E18E}" srcOrd="0" destOrd="0" presId="urn:microsoft.com/office/officeart/2018/2/layout/IconCircleList"/>
    <dgm:cxn modelId="{BBDDA58A-9D22-4B6D-B8B4-9318D0621A54}" type="presParOf" srcId="{CD380E5E-F55F-4B24-A153-C5FC6983F6FB}" destId="{C20D0301-3CE9-4B32-8277-B62AD5ED10C9}" srcOrd="1" destOrd="0" presId="urn:microsoft.com/office/officeart/2018/2/layout/IconCircleList"/>
    <dgm:cxn modelId="{2A9A4F35-6A8E-4BEE-B358-CEACD199815D}" type="presParOf" srcId="{CD380E5E-F55F-4B24-A153-C5FC6983F6FB}" destId="{38D0DF09-0DD1-42A6-B203-ECF2F0806B8B}" srcOrd="2" destOrd="0" presId="urn:microsoft.com/office/officeart/2018/2/layout/IconCircleList"/>
    <dgm:cxn modelId="{8123E8CA-50BA-4C98-B434-7979D89C078B}" type="presParOf" srcId="{CD380E5E-F55F-4B24-A153-C5FC6983F6FB}" destId="{08A8CF3E-1BA3-48BF-A3C4-907B9639EDBD}" srcOrd="3" destOrd="0" presId="urn:microsoft.com/office/officeart/2018/2/layout/IconCircleList"/>
    <dgm:cxn modelId="{562734D9-9A93-46D4-95A2-92A1DA82569B}" type="presParOf" srcId="{5B3F6AAA-B80A-472A-B2F7-AF511FA844E9}" destId="{74D6AEDD-E61A-4256-9EA0-1470C07AA16D}" srcOrd="1" destOrd="0" presId="urn:microsoft.com/office/officeart/2018/2/layout/IconCircleList"/>
    <dgm:cxn modelId="{D2125C0D-BB0D-40C3-A37E-97E55CCBC714}" type="presParOf" srcId="{5B3F6AAA-B80A-472A-B2F7-AF511FA844E9}" destId="{8C1D6211-A86B-4859-8A8A-FD3904EC2E54}" srcOrd="2" destOrd="0" presId="urn:microsoft.com/office/officeart/2018/2/layout/IconCircleList"/>
    <dgm:cxn modelId="{8A4CBC60-FAAC-4F24-A649-B04B8D6DD63D}" type="presParOf" srcId="{8C1D6211-A86B-4859-8A8A-FD3904EC2E54}" destId="{6160F318-1F70-4F79-9D0C-6DE6E136B343}" srcOrd="0" destOrd="0" presId="urn:microsoft.com/office/officeart/2018/2/layout/IconCircleList"/>
    <dgm:cxn modelId="{B49E2CC8-36DF-433C-AB09-D645331C8FB5}" type="presParOf" srcId="{8C1D6211-A86B-4859-8A8A-FD3904EC2E54}" destId="{E552FE0A-B9B6-49D4-9B21-59EF08DE93D9}" srcOrd="1" destOrd="0" presId="urn:microsoft.com/office/officeart/2018/2/layout/IconCircleList"/>
    <dgm:cxn modelId="{2130C132-FCFC-45A2-97E1-18B1DE1BB14C}" type="presParOf" srcId="{8C1D6211-A86B-4859-8A8A-FD3904EC2E54}" destId="{5FA69477-B341-4077-9444-82CA289A44C8}" srcOrd="2" destOrd="0" presId="urn:microsoft.com/office/officeart/2018/2/layout/IconCircleList"/>
    <dgm:cxn modelId="{B604B88F-EA1D-450E-88D9-EC834833144B}" type="presParOf" srcId="{8C1D6211-A86B-4859-8A8A-FD3904EC2E54}" destId="{1527C6EC-AA39-4855-B56F-404969B37490}" srcOrd="3" destOrd="0" presId="urn:microsoft.com/office/officeart/2018/2/layout/IconCircleList"/>
    <dgm:cxn modelId="{4F7685BE-2B66-4CE0-BABA-EB351627A901}" type="presParOf" srcId="{5B3F6AAA-B80A-472A-B2F7-AF511FA844E9}" destId="{606075B7-82E7-4C21-9394-63A45376E76C}" srcOrd="3" destOrd="0" presId="urn:microsoft.com/office/officeart/2018/2/layout/IconCircleList"/>
    <dgm:cxn modelId="{381B4C5A-5354-45CF-A25B-B827CAB3C844}" type="presParOf" srcId="{5B3F6AAA-B80A-472A-B2F7-AF511FA844E9}" destId="{63FFD93B-718D-4A97-91D2-0045D43554E1}" srcOrd="4" destOrd="0" presId="urn:microsoft.com/office/officeart/2018/2/layout/IconCircleList"/>
    <dgm:cxn modelId="{E296F272-B5F0-48BA-9EAA-1503179948A4}" type="presParOf" srcId="{63FFD93B-718D-4A97-91D2-0045D43554E1}" destId="{CD003441-69B4-44C0-8CBC-B30DC1C5E3AF}" srcOrd="0" destOrd="0" presId="urn:microsoft.com/office/officeart/2018/2/layout/IconCircleList"/>
    <dgm:cxn modelId="{C816DF9B-B94D-4731-A88A-2BC339DBAD39}" type="presParOf" srcId="{63FFD93B-718D-4A97-91D2-0045D43554E1}" destId="{0E531D48-3CF5-4B9F-95CA-ECF972528F3D}" srcOrd="1" destOrd="0" presId="urn:microsoft.com/office/officeart/2018/2/layout/IconCircleList"/>
    <dgm:cxn modelId="{B3259204-FE83-4D08-8655-D50AA5E68BFA}" type="presParOf" srcId="{63FFD93B-718D-4A97-91D2-0045D43554E1}" destId="{3630574E-87FB-4575-9E5B-33AA4D5B7CD9}" srcOrd="2" destOrd="0" presId="urn:microsoft.com/office/officeart/2018/2/layout/IconCircleList"/>
    <dgm:cxn modelId="{AF7BAAD6-08D6-4FBF-8322-401BD724EFD3}" type="presParOf" srcId="{63FFD93B-718D-4A97-91D2-0045D43554E1}" destId="{D101C5F8-C571-43C1-BD3A-655C7DA0C876}" srcOrd="3" destOrd="0" presId="urn:microsoft.com/office/officeart/2018/2/layout/IconCircleList"/>
    <dgm:cxn modelId="{74565992-4FF9-451A-9AE1-3780D0670707}" type="presParOf" srcId="{5B3F6AAA-B80A-472A-B2F7-AF511FA844E9}" destId="{52AFC818-BEC1-469A-9DD9-001A3B439D50}" srcOrd="5" destOrd="0" presId="urn:microsoft.com/office/officeart/2018/2/layout/IconCircleList"/>
    <dgm:cxn modelId="{AD472E27-3AB9-4789-BCEF-3A2D6CED29EF}" type="presParOf" srcId="{5B3F6AAA-B80A-472A-B2F7-AF511FA844E9}" destId="{CEF2155E-DF02-42DB-B0F5-51687F0F7332}" srcOrd="6" destOrd="0" presId="urn:microsoft.com/office/officeart/2018/2/layout/IconCircleList"/>
    <dgm:cxn modelId="{6CB86469-EBEA-414A-A396-8B3D7FB1B1E9}" type="presParOf" srcId="{CEF2155E-DF02-42DB-B0F5-51687F0F7332}" destId="{E32F1B34-1A33-4832-B8AB-A4D0D1EE3337}" srcOrd="0" destOrd="0" presId="urn:microsoft.com/office/officeart/2018/2/layout/IconCircleList"/>
    <dgm:cxn modelId="{F2191812-6094-46EE-A97E-8013B295BCC4}" type="presParOf" srcId="{CEF2155E-DF02-42DB-B0F5-51687F0F7332}" destId="{9671E066-89E9-4DC1-8D78-D6C80B194323}" srcOrd="1" destOrd="0" presId="urn:microsoft.com/office/officeart/2018/2/layout/IconCircleList"/>
    <dgm:cxn modelId="{F9B2A811-B22F-4032-B7F5-5CEA6B860858}" type="presParOf" srcId="{CEF2155E-DF02-42DB-B0F5-51687F0F7332}" destId="{52BF8038-D643-45BD-9C9F-3852F56EBDAC}" srcOrd="2" destOrd="0" presId="urn:microsoft.com/office/officeart/2018/2/layout/IconCircleList"/>
    <dgm:cxn modelId="{49B6C944-5467-43CC-8CBE-44B78199A49A}" type="presParOf" srcId="{CEF2155E-DF02-42DB-B0F5-51687F0F7332}" destId="{3ADBB3A4-7F30-4A56-B6C3-B7A7EEF784F8}"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A60966-9D77-4ED8-B6A3-2E60BF1DDC85}" type="doc">
      <dgm:prSet loTypeId="urn:microsoft.com/office/officeart/2016/7/layout/LinearBlockProcessNumbered" loCatId="process" qsTypeId="urn:microsoft.com/office/officeart/2005/8/quickstyle/simple4" qsCatId="simple" csTypeId="urn:microsoft.com/office/officeart/2005/8/colors/accent1_2" csCatId="accent1"/>
      <dgm:spPr/>
      <dgm:t>
        <a:bodyPr/>
        <a:lstStyle/>
        <a:p>
          <a:endParaRPr lang="en-US"/>
        </a:p>
      </dgm:t>
    </dgm:pt>
    <dgm:pt modelId="{B43C05E7-7A3A-4E77-854A-BA684DE07538}">
      <dgm:prSet/>
      <dgm:spPr/>
      <dgm:t>
        <a:bodyPr/>
        <a:lstStyle/>
        <a:p>
          <a:r>
            <a:rPr lang="en-US" b="0" i="0"/>
            <a:t>Automates repetitive tasks: Generative code can create boilerplate code for data access and basic functionalities.</a:t>
          </a:r>
          <a:endParaRPr lang="en-US"/>
        </a:p>
      </dgm:t>
    </dgm:pt>
    <dgm:pt modelId="{3F670C7A-9FFC-4F73-AF6F-842417DEFF00}" type="parTrans" cxnId="{A0952DA1-7407-439E-AE03-C5148E4B1BE2}">
      <dgm:prSet/>
      <dgm:spPr/>
      <dgm:t>
        <a:bodyPr/>
        <a:lstStyle/>
        <a:p>
          <a:endParaRPr lang="en-US"/>
        </a:p>
      </dgm:t>
    </dgm:pt>
    <dgm:pt modelId="{185335CE-C170-4820-99AF-48B6DB512142}" type="sibTrans" cxnId="{A0952DA1-7407-439E-AE03-C5148E4B1BE2}">
      <dgm:prSet phldrT="01" phldr="0"/>
      <dgm:spPr/>
      <dgm:t>
        <a:bodyPr/>
        <a:lstStyle/>
        <a:p>
          <a:r>
            <a:rPr lang="en-US"/>
            <a:t>01</a:t>
          </a:r>
        </a:p>
      </dgm:t>
    </dgm:pt>
    <dgm:pt modelId="{31802105-6301-47CB-8C4E-EB35D7481326}">
      <dgm:prSet/>
      <dgm:spPr/>
      <dgm:t>
        <a:bodyPr/>
        <a:lstStyle/>
        <a:p>
          <a:r>
            <a:rPr lang="en-US" b="0" i="0"/>
            <a:t>Reduces development time: Streamlines the initial conversion process.</a:t>
          </a:r>
          <a:endParaRPr lang="en-US"/>
        </a:p>
      </dgm:t>
    </dgm:pt>
    <dgm:pt modelId="{F98B6383-6632-45B7-A78F-5C115A68AF16}" type="parTrans" cxnId="{E5D97744-8586-40F7-A03C-9A3705622195}">
      <dgm:prSet/>
      <dgm:spPr/>
      <dgm:t>
        <a:bodyPr/>
        <a:lstStyle/>
        <a:p>
          <a:endParaRPr lang="en-US"/>
        </a:p>
      </dgm:t>
    </dgm:pt>
    <dgm:pt modelId="{54BD6684-955C-48E2-9223-73AC92C61548}" type="sibTrans" cxnId="{E5D97744-8586-40F7-A03C-9A3705622195}">
      <dgm:prSet phldrT="02" phldr="0"/>
      <dgm:spPr/>
      <dgm:t>
        <a:bodyPr/>
        <a:lstStyle/>
        <a:p>
          <a:r>
            <a:rPr lang="en-US"/>
            <a:t>02</a:t>
          </a:r>
        </a:p>
      </dgm:t>
    </dgm:pt>
    <dgm:pt modelId="{4C069C60-9E85-43A7-8B59-290CCD43CF8C}">
      <dgm:prSet/>
      <dgm:spPr/>
      <dgm:t>
        <a:bodyPr/>
        <a:lstStyle/>
        <a:p>
          <a:r>
            <a:rPr lang="en-US" b="0" i="0"/>
            <a:t>Not a magic bullet: Requires manual intervention for complex logic and UI development.</a:t>
          </a:r>
          <a:endParaRPr lang="en-US"/>
        </a:p>
      </dgm:t>
    </dgm:pt>
    <dgm:pt modelId="{040DBBFD-9CDC-4895-B529-89602395AC66}" type="parTrans" cxnId="{5B26FBFE-27B4-419B-AE8B-B8E361B56C95}">
      <dgm:prSet/>
      <dgm:spPr/>
      <dgm:t>
        <a:bodyPr/>
        <a:lstStyle/>
        <a:p>
          <a:endParaRPr lang="en-US"/>
        </a:p>
      </dgm:t>
    </dgm:pt>
    <dgm:pt modelId="{D9DBD4C9-B267-4B34-BC5B-7E3E2938840C}" type="sibTrans" cxnId="{5B26FBFE-27B4-419B-AE8B-B8E361B56C95}">
      <dgm:prSet phldrT="03" phldr="0"/>
      <dgm:spPr/>
      <dgm:t>
        <a:bodyPr/>
        <a:lstStyle/>
        <a:p>
          <a:r>
            <a:rPr lang="en-US"/>
            <a:t>03</a:t>
          </a:r>
        </a:p>
      </dgm:t>
    </dgm:pt>
    <dgm:pt modelId="{F7FC38B8-6BB4-450E-B39A-7A417B98CF03}" type="pres">
      <dgm:prSet presAssocID="{79A60966-9D77-4ED8-B6A3-2E60BF1DDC85}" presName="Name0" presStyleCnt="0">
        <dgm:presLayoutVars>
          <dgm:animLvl val="lvl"/>
          <dgm:resizeHandles val="exact"/>
        </dgm:presLayoutVars>
      </dgm:prSet>
      <dgm:spPr/>
    </dgm:pt>
    <dgm:pt modelId="{8F306377-9F99-426D-B311-2C001B5C88BB}" type="pres">
      <dgm:prSet presAssocID="{B43C05E7-7A3A-4E77-854A-BA684DE07538}" presName="compositeNode" presStyleCnt="0">
        <dgm:presLayoutVars>
          <dgm:bulletEnabled val="1"/>
        </dgm:presLayoutVars>
      </dgm:prSet>
      <dgm:spPr/>
    </dgm:pt>
    <dgm:pt modelId="{FBCECD6F-03E1-4FFB-9381-AA71B0270150}" type="pres">
      <dgm:prSet presAssocID="{B43C05E7-7A3A-4E77-854A-BA684DE07538}" presName="bgRect" presStyleLbl="alignNode1" presStyleIdx="0" presStyleCnt="3"/>
      <dgm:spPr/>
    </dgm:pt>
    <dgm:pt modelId="{B6FC6390-07C9-403A-AD67-37F9F9DFE1E0}" type="pres">
      <dgm:prSet presAssocID="{185335CE-C170-4820-99AF-48B6DB512142}" presName="sibTransNodeRect" presStyleLbl="alignNode1" presStyleIdx="0" presStyleCnt="3">
        <dgm:presLayoutVars>
          <dgm:chMax val="0"/>
          <dgm:bulletEnabled val="1"/>
        </dgm:presLayoutVars>
      </dgm:prSet>
      <dgm:spPr/>
    </dgm:pt>
    <dgm:pt modelId="{E176F421-94FA-404A-95A0-1D1AC5B462F5}" type="pres">
      <dgm:prSet presAssocID="{B43C05E7-7A3A-4E77-854A-BA684DE07538}" presName="nodeRect" presStyleLbl="alignNode1" presStyleIdx="0" presStyleCnt="3">
        <dgm:presLayoutVars>
          <dgm:bulletEnabled val="1"/>
        </dgm:presLayoutVars>
      </dgm:prSet>
      <dgm:spPr/>
    </dgm:pt>
    <dgm:pt modelId="{03375AC2-2886-41B9-BAB1-87353F4494E7}" type="pres">
      <dgm:prSet presAssocID="{185335CE-C170-4820-99AF-48B6DB512142}" presName="sibTrans" presStyleCnt="0"/>
      <dgm:spPr/>
    </dgm:pt>
    <dgm:pt modelId="{1056CCFB-41BB-4BBD-A592-5DAC63FDC7D0}" type="pres">
      <dgm:prSet presAssocID="{31802105-6301-47CB-8C4E-EB35D7481326}" presName="compositeNode" presStyleCnt="0">
        <dgm:presLayoutVars>
          <dgm:bulletEnabled val="1"/>
        </dgm:presLayoutVars>
      </dgm:prSet>
      <dgm:spPr/>
    </dgm:pt>
    <dgm:pt modelId="{DF9BB65B-EC2D-4863-843E-4F6231660213}" type="pres">
      <dgm:prSet presAssocID="{31802105-6301-47CB-8C4E-EB35D7481326}" presName="bgRect" presStyleLbl="alignNode1" presStyleIdx="1" presStyleCnt="3"/>
      <dgm:spPr/>
    </dgm:pt>
    <dgm:pt modelId="{2580E932-A51E-4587-A268-A67FFBF5A653}" type="pres">
      <dgm:prSet presAssocID="{54BD6684-955C-48E2-9223-73AC92C61548}" presName="sibTransNodeRect" presStyleLbl="alignNode1" presStyleIdx="1" presStyleCnt="3">
        <dgm:presLayoutVars>
          <dgm:chMax val="0"/>
          <dgm:bulletEnabled val="1"/>
        </dgm:presLayoutVars>
      </dgm:prSet>
      <dgm:spPr/>
    </dgm:pt>
    <dgm:pt modelId="{C005934A-3E72-4628-9D1F-C05CFDD1058D}" type="pres">
      <dgm:prSet presAssocID="{31802105-6301-47CB-8C4E-EB35D7481326}" presName="nodeRect" presStyleLbl="alignNode1" presStyleIdx="1" presStyleCnt="3">
        <dgm:presLayoutVars>
          <dgm:bulletEnabled val="1"/>
        </dgm:presLayoutVars>
      </dgm:prSet>
      <dgm:spPr/>
    </dgm:pt>
    <dgm:pt modelId="{C9ADBBA4-84EF-49E7-980A-ED39F96B937B}" type="pres">
      <dgm:prSet presAssocID="{54BD6684-955C-48E2-9223-73AC92C61548}" presName="sibTrans" presStyleCnt="0"/>
      <dgm:spPr/>
    </dgm:pt>
    <dgm:pt modelId="{64D2B248-7D3B-48C4-9F82-3DF009C14010}" type="pres">
      <dgm:prSet presAssocID="{4C069C60-9E85-43A7-8B59-290CCD43CF8C}" presName="compositeNode" presStyleCnt="0">
        <dgm:presLayoutVars>
          <dgm:bulletEnabled val="1"/>
        </dgm:presLayoutVars>
      </dgm:prSet>
      <dgm:spPr/>
    </dgm:pt>
    <dgm:pt modelId="{42E09647-2499-4EFA-ADCF-B361242530A2}" type="pres">
      <dgm:prSet presAssocID="{4C069C60-9E85-43A7-8B59-290CCD43CF8C}" presName="bgRect" presStyleLbl="alignNode1" presStyleIdx="2" presStyleCnt="3"/>
      <dgm:spPr/>
    </dgm:pt>
    <dgm:pt modelId="{01A87265-74F8-4A4F-B02B-E6C652859652}" type="pres">
      <dgm:prSet presAssocID="{D9DBD4C9-B267-4B34-BC5B-7E3E2938840C}" presName="sibTransNodeRect" presStyleLbl="alignNode1" presStyleIdx="2" presStyleCnt="3">
        <dgm:presLayoutVars>
          <dgm:chMax val="0"/>
          <dgm:bulletEnabled val="1"/>
        </dgm:presLayoutVars>
      </dgm:prSet>
      <dgm:spPr/>
    </dgm:pt>
    <dgm:pt modelId="{8081E9C4-DB30-4708-89F7-69F35E903BB5}" type="pres">
      <dgm:prSet presAssocID="{4C069C60-9E85-43A7-8B59-290CCD43CF8C}" presName="nodeRect" presStyleLbl="alignNode1" presStyleIdx="2" presStyleCnt="3">
        <dgm:presLayoutVars>
          <dgm:bulletEnabled val="1"/>
        </dgm:presLayoutVars>
      </dgm:prSet>
      <dgm:spPr/>
    </dgm:pt>
  </dgm:ptLst>
  <dgm:cxnLst>
    <dgm:cxn modelId="{79BCBE14-150B-4644-9D15-C92158601930}" type="presOf" srcId="{4C069C60-9E85-43A7-8B59-290CCD43CF8C}" destId="{8081E9C4-DB30-4708-89F7-69F35E903BB5}" srcOrd="1" destOrd="0" presId="urn:microsoft.com/office/officeart/2016/7/layout/LinearBlockProcessNumbered"/>
    <dgm:cxn modelId="{2A505C2C-906F-457A-B667-0A93B231CA2E}" type="presOf" srcId="{4C069C60-9E85-43A7-8B59-290CCD43CF8C}" destId="{42E09647-2499-4EFA-ADCF-B361242530A2}" srcOrd="0" destOrd="0" presId="urn:microsoft.com/office/officeart/2016/7/layout/LinearBlockProcessNumbered"/>
    <dgm:cxn modelId="{D26DA33D-19CC-488C-8BA9-6F02B4E9DD22}" type="presOf" srcId="{54BD6684-955C-48E2-9223-73AC92C61548}" destId="{2580E932-A51E-4587-A268-A67FFBF5A653}" srcOrd="0" destOrd="0" presId="urn:microsoft.com/office/officeart/2016/7/layout/LinearBlockProcessNumbered"/>
    <dgm:cxn modelId="{3646B93E-9D91-47CC-B5A9-4F4FCF0AA083}" type="presOf" srcId="{185335CE-C170-4820-99AF-48B6DB512142}" destId="{B6FC6390-07C9-403A-AD67-37F9F9DFE1E0}" srcOrd="0" destOrd="0" presId="urn:microsoft.com/office/officeart/2016/7/layout/LinearBlockProcessNumbered"/>
    <dgm:cxn modelId="{E5D97744-8586-40F7-A03C-9A3705622195}" srcId="{79A60966-9D77-4ED8-B6A3-2E60BF1DDC85}" destId="{31802105-6301-47CB-8C4E-EB35D7481326}" srcOrd="1" destOrd="0" parTransId="{F98B6383-6632-45B7-A78F-5C115A68AF16}" sibTransId="{54BD6684-955C-48E2-9223-73AC92C61548}"/>
    <dgm:cxn modelId="{4798E36E-8A25-4718-A31F-5192B4277DAD}" type="presOf" srcId="{D9DBD4C9-B267-4B34-BC5B-7E3E2938840C}" destId="{01A87265-74F8-4A4F-B02B-E6C652859652}" srcOrd="0" destOrd="0" presId="urn:microsoft.com/office/officeart/2016/7/layout/LinearBlockProcessNumbered"/>
    <dgm:cxn modelId="{A0952DA1-7407-439E-AE03-C5148E4B1BE2}" srcId="{79A60966-9D77-4ED8-B6A3-2E60BF1DDC85}" destId="{B43C05E7-7A3A-4E77-854A-BA684DE07538}" srcOrd="0" destOrd="0" parTransId="{3F670C7A-9FFC-4F73-AF6F-842417DEFF00}" sibTransId="{185335CE-C170-4820-99AF-48B6DB512142}"/>
    <dgm:cxn modelId="{296B38AC-4F5C-401E-90AD-94681AE783F0}" type="presOf" srcId="{79A60966-9D77-4ED8-B6A3-2E60BF1DDC85}" destId="{F7FC38B8-6BB4-450E-B39A-7A417B98CF03}" srcOrd="0" destOrd="0" presId="urn:microsoft.com/office/officeart/2016/7/layout/LinearBlockProcessNumbered"/>
    <dgm:cxn modelId="{BA2383AC-FC27-48CE-AD69-A92E1D2729BF}" type="presOf" srcId="{31802105-6301-47CB-8C4E-EB35D7481326}" destId="{DF9BB65B-EC2D-4863-843E-4F6231660213}" srcOrd="0" destOrd="0" presId="urn:microsoft.com/office/officeart/2016/7/layout/LinearBlockProcessNumbered"/>
    <dgm:cxn modelId="{8E7FACBC-30E2-4365-A1CC-A9E1AD240973}" type="presOf" srcId="{B43C05E7-7A3A-4E77-854A-BA684DE07538}" destId="{E176F421-94FA-404A-95A0-1D1AC5B462F5}" srcOrd="1" destOrd="0" presId="urn:microsoft.com/office/officeart/2016/7/layout/LinearBlockProcessNumbered"/>
    <dgm:cxn modelId="{353DC0C8-7D5D-44D5-8C40-7C95C6A7F174}" type="presOf" srcId="{B43C05E7-7A3A-4E77-854A-BA684DE07538}" destId="{FBCECD6F-03E1-4FFB-9381-AA71B0270150}" srcOrd="0" destOrd="0" presId="urn:microsoft.com/office/officeart/2016/7/layout/LinearBlockProcessNumbered"/>
    <dgm:cxn modelId="{78000EDF-E1C1-433B-9F99-8F7243FA73DD}" type="presOf" srcId="{31802105-6301-47CB-8C4E-EB35D7481326}" destId="{C005934A-3E72-4628-9D1F-C05CFDD1058D}" srcOrd="1" destOrd="0" presId="urn:microsoft.com/office/officeart/2016/7/layout/LinearBlockProcessNumbered"/>
    <dgm:cxn modelId="{5B26FBFE-27B4-419B-AE8B-B8E361B56C95}" srcId="{79A60966-9D77-4ED8-B6A3-2E60BF1DDC85}" destId="{4C069C60-9E85-43A7-8B59-290CCD43CF8C}" srcOrd="2" destOrd="0" parTransId="{040DBBFD-9CDC-4895-B529-89602395AC66}" sibTransId="{D9DBD4C9-B267-4B34-BC5B-7E3E2938840C}"/>
    <dgm:cxn modelId="{59EDDC42-524B-4D96-9CE5-28AB40646764}" type="presParOf" srcId="{F7FC38B8-6BB4-450E-B39A-7A417B98CF03}" destId="{8F306377-9F99-426D-B311-2C001B5C88BB}" srcOrd="0" destOrd="0" presId="urn:microsoft.com/office/officeart/2016/7/layout/LinearBlockProcessNumbered"/>
    <dgm:cxn modelId="{EFA35F94-EDA5-4EF0-89EA-F2FC00886179}" type="presParOf" srcId="{8F306377-9F99-426D-B311-2C001B5C88BB}" destId="{FBCECD6F-03E1-4FFB-9381-AA71B0270150}" srcOrd="0" destOrd="0" presId="urn:microsoft.com/office/officeart/2016/7/layout/LinearBlockProcessNumbered"/>
    <dgm:cxn modelId="{4D0E0016-8618-472A-B9C9-00E93ED4FA7E}" type="presParOf" srcId="{8F306377-9F99-426D-B311-2C001B5C88BB}" destId="{B6FC6390-07C9-403A-AD67-37F9F9DFE1E0}" srcOrd="1" destOrd="0" presId="urn:microsoft.com/office/officeart/2016/7/layout/LinearBlockProcessNumbered"/>
    <dgm:cxn modelId="{3C555D53-6070-4ACC-8C5B-8EF5CB7BE135}" type="presParOf" srcId="{8F306377-9F99-426D-B311-2C001B5C88BB}" destId="{E176F421-94FA-404A-95A0-1D1AC5B462F5}" srcOrd="2" destOrd="0" presId="urn:microsoft.com/office/officeart/2016/7/layout/LinearBlockProcessNumbered"/>
    <dgm:cxn modelId="{F29E4CED-145D-4A70-B56A-78F010620210}" type="presParOf" srcId="{F7FC38B8-6BB4-450E-B39A-7A417B98CF03}" destId="{03375AC2-2886-41B9-BAB1-87353F4494E7}" srcOrd="1" destOrd="0" presId="urn:microsoft.com/office/officeart/2016/7/layout/LinearBlockProcessNumbered"/>
    <dgm:cxn modelId="{70D854D6-0391-4479-A167-0ACD6EE9B9E7}" type="presParOf" srcId="{F7FC38B8-6BB4-450E-B39A-7A417B98CF03}" destId="{1056CCFB-41BB-4BBD-A592-5DAC63FDC7D0}" srcOrd="2" destOrd="0" presId="urn:microsoft.com/office/officeart/2016/7/layout/LinearBlockProcessNumbered"/>
    <dgm:cxn modelId="{A8259DB8-B3BA-4F54-BCA8-244D57C936F7}" type="presParOf" srcId="{1056CCFB-41BB-4BBD-A592-5DAC63FDC7D0}" destId="{DF9BB65B-EC2D-4863-843E-4F6231660213}" srcOrd="0" destOrd="0" presId="urn:microsoft.com/office/officeart/2016/7/layout/LinearBlockProcessNumbered"/>
    <dgm:cxn modelId="{5F2BC0F1-2AB3-49B1-9475-9309108FCAA6}" type="presParOf" srcId="{1056CCFB-41BB-4BBD-A592-5DAC63FDC7D0}" destId="{2580E932-A51E-4587-A268-A67FFBF5A653}" srcOrd="1" destOrd="0" presId="urn:microsoft.com/office/officeart/2016/7/layout/LinearBlockProcessNumbered"/>
    <dgm:cxn modelId="{5A748012-4BA8-4599-94CD-488F5B745596}" type="presParOf" srcId="{1056CCFB-41BB-4BBD-A592-5DAC63FDC7D0}" destId="{C005934A-3E72-4628-9D1F-C05CFDD1058D}" srcOrd="2" destOrd="0" presId="urn:microsoft.com/office/officeart/2016/7/layout/LinearBlockProcessNumbered"/>
    <dgm:cxn modelId="{5466D4DD-7AF7-4AA9-B7B7-061A26E0F42D}" type="presParOf" srcId="{F7FC38B8-6BB4-450E-B39A-7A417B98CF03}" destId="{C9ADBBA4-84EF-49E7-980A-ED39F96B937B}" srcOrd="3" destOrd="0" presId="urn:microsoft.com/office/officeart/2016/7/layout/LinearBlockProcessNumbered"/>
    <dgm:cxn modelId="{86C42620-E05B-44D4-83D8-2D144F2491CF}" type="presParOf" srcId="{F7FC38B8-6BB4-450E-B39A-7A417B98CF03}" destId="{64D2B248-7D3B-48C4-9F82-3DF009C14010}" srcOrd="4" destOrd="0" presId="urn:microsoft.com/office/officeart/2016/7/layout/LinearBlockProcessNumbered"/>
    <dgm:cxn modelId="{4646650C-B24D-4832-9E80-5021761841B7}" type="presParOf" srcId="{64D2B248-7D3B-48C4-9F82-3DF009C14010}" destId="{42E09647-2499-4EFA-ADCF-B361242530A2}" srcOrd="0" destOrd="0" presId="urn:microsoft.com/office/officeart/2016/7/layout/LinearBlockProcessNumbered"/>
    <dgm:cxn modelId="{DF8E79AF-523E-4423-AF45-12A2D1145D72}" type="presParOf" srcId="{64D2B248-7D3B-48C4-9F82-3DF009C14010}" destId="{01A87265-74F8-4A4F-B02B-E6C652859652}" srcOrd="1" destOrd="0" presId="urn:microsoft.com/office/officeart/2016/7/layout/LinearBlockProcessNumbered"/>
    <dgm:cxn modelId="{A852D7D4-1CAE-4135-BE73-D00B86762EC7}" type="presParOf" srcId="{64D2B248-7D3B-48C4-9F82-3DF009C14010}" destId="{8081E9C4-DB30-4708-89F7-69F35E903BB5}"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5AA218-F1D7-4C0A-966B-F36C421772A8}" type="doc">
      <dgm:prSet loTypeId="urn:microsoft.com/office/officeart/2016/7/layout/LinearArrowProcessNumbered" loCatId="process" qsTypeId="urn:microsoft.com/office/officeart/2005/8/quickstyle/simple4" qsCatId="simple" csTypeId="urn:microsoft.com/office/officeart/2005/8/colors/accent1_2" csCatId="accent1"/>
      <dgm:spPr/>
      <dgm:t>
        <a:bodyPr/>
        <a:lstStyle/>
        <a:p>
          <a:endParaRPr lang="en-US"/>
        </a:p>
      </dgm:t>
    </dgm:pt>
    <dgm:pt modelId="{8EEAFA45-D0B3-4E0B-9248-3836A1A50043}">
      <dgm:prSet/>
      <dgm:spPr/>
      <dgm:t>
        <a:bodyPr/>
        <a:lstStyle/>
        <a:p>
          <a:r>
            <a:rPr lang="en-US" b="0" i="0"/>
            <a:t>Auto Analyze the existing Access application: Understand data model, forms, reports, and VBA code (if any).</a:t>
          </a:r>
          <a:endParaRPr lang="en-US"/>
        </a:p>
      </dgm:t>
    </dgm:pt>
    <dgm:pt modelId="{C8911025-8C8F-4456-9487-D5369D054780}" type="parTrans" cxnId="{3ED5FCD8-E09A-48E7-A448-E98EADBD91D5}">
      <dgm:prSet/>
      <dgm:spPr/>
      <dgm:t>
        <a:bodyPr/>
        <a:lstStyle/>
        <a:p>
          <a:endParaRPr lang="en-US"/>
        </a:p>
      </dgm:t>
    </dgm:pt>
    <dgm:pt modelId="{CE7DAF75-EDCE-4D47-B326-E13188D5238C}" type="sibTrans" cxnId="{3ED5FCD8-E09A-48E7-A448-E98EADBD91D5}">
      <dgm:prSet phldrT="1" phldr="0"/>
      <dgm:spPr/>
      <dgm:t>
        <a:bodyPr/>
        <a:lstStyle/>
        <a:p>
          <a:r>
            <a:rPr lang="en-US"/>
            <a:t>1</a:t>
          </a:r>
        </a:p>
      </dgm:t>
    </dgm:pt>
    <dgm:pt modelId="{00261A24-F722-4D2A-9D2B-F05CAE7FACA8}">
      <dgm:prSet/>
      <dgm:spPr/>
      <dgm:t>
        <a:bodyPr/>
        <a:lstStyle/>
        <a:p>
          <a:r>
            <a:rPr lang="en-US" b="0" i="0"/>
            <a:t>Design the new architecture: Define database schema, backend API using .NET Core and Entity Framework, and frontend components in Angular.</a:t>
          </a:r>
          <a:endParaRPr lang="en-US"/>
        </a:p>
      </dgm:t>
    </dgm:pt>
    <dgm:pt modelId="{510F8E34-E980-4A0D-A8BC-CFE555ADC439}" type="parTrans" cxnId="{349CE6A5-E3E4-4D25-B7A7-2BBE7DB4B750}">
      <dgm:prSet/>
      <dgm:spPr/>
      <dgm:t>
        <a:bodyPr/>
        <a:lstStyle/>
        <a:p>
          <a:endParaRPr lang="en-US"/>
        </a:p>
      </dgm:t>
    </dgm:pt>
    <dgm:pt modelId="{7C42D55A-E32A-4033-AAB1-6F06EA62762F}" type="sibTrans" cxnId="{349CE6A5-E3E4-4D25-B7A7-2BBE7DB4B750}">
      <dgm:prSet phldrT="2" phldr="0"/>
      <dgm:spPr/>
      <dgm:t>
        <a:bodyPr/>
        <a:lstStyle/>
        <a:p>
          <a:r>
            <a:rPr lang="en-US"/>
            <a:t>2</a:t>
          </a:r>
        </a:p>
      </dgm:t>
    </dgm:pt>
    <dgm:pt modelId="{F0EA068D-43D7-45AE-BB1E-E25300C314A0}">
      <dgm:prSet/>
      <dgm:spPr/>
      <dgm:t>
        <a:bodyPr/>
        <a:lstStyle/>
        <a:p>
          <a:r>
            <a:rPr lang="en-US" b="0" i="0"/>
            <a:t>Utilize generative code tools: Migrate database schema and generate basic CRUD operations for data access.</a:t>
          </a:r>
          <a:endParaRPr lang="en-US"/>
        </a:p>
      </dgm:t>
    </dgm:pt>
    <dgm:pt modelId="{A6498E8A-9E60-45E9-BC05-EB7B767B534F}" type="parTrans" cxnId="{8D24A80F-DE85-4449-A81C-3577EE6824DD}">
      <dgm:prSet/>
      <dgm:spPr/>
      <dgm:t>
        <a:bodyPr/>
        <a:lstStyle/>
        <a:p>
          <a:endParaRPr lang="en-US"/>
        </a:p>
      </dgm:t>
    </dgm:pt>
    <dgm:pt modelId="{1E2CE9EB-EA35-4A28-9CAE-92A06D2FB7FA}" type="sibTrans" cxnId="{8D24A80F-DE85-4449-A81C-3577EE6824DD}">
      <dgm:prSet phldrT="3" phldr="0"/>
      <dgm:spPr/>
      <dgm:t>
        <a:bodyPr/>
        <a:lstStyle/>
        <a:p>
          <a:r>
            <a:rPr lang="en-US"/>
            <a:t>3</a:t>
          </a:r>
        </a:p>
      </dgm:t>
    </dgm:pt>
    <dgm:pt modelId="{A1091894-C0E5-4BE4-8B7C-B4F7AC970BCF}">
      <dgm:prSet/>
      <dgm:spPr/>
      <dgm:t>
        <a:bodyPr/>
        <a:lstStyle/>
        <a:p>
          <a:r>
            <a:rPr lang="en-US" b="0" i="0"/>
            <a:t>Manual development: Define custom templates for the complex code. </a:t>
          </a:r>
          <a:endParaRPr lang="en-US"/>
        </a:p>
      </dgm:t>
    </dgm:pt>
    <dgm:pt modelId="{69A355D8-000D-4B76-A611-8328775D6525}" type="parTrans" cxnId="{59AC411D-2DCC-40FE-8016-4B22FECD78D3}">
      <dgm:prSet/>
      <dgm:spPr/>
      <dgm:t>
        <a:bodyPr/>
        <a:lstStyle/>
        <a:p>
          <a:endParaRPr lang="en-US"/>
        </a:p>
      </dgm:t>
    </dgm:pt>
    <dgm:pt modelId="{3808C41A-7BDA-4E0E-BFF4-ABF469CBAF48}" type="sibTrans" cxnId="{59AC411D-2DCC-40FE-8016-4B22FECD78D3}">
      <dgm:prSet phldrT="4" phldr="0"/>
      <dgm:spPr/>
      <dgm:t>
        <a:bodyPr/>
        <a:lstStyle/>
        <a:p>
          <a:r>
            <a:rPr lang="en-US"/>
            <a:t>4</a:t>
          </a:r>
        </a:p>
      </dgm:t>
    </dgm:pt>
    <dgm:pt modelId="{799C9C04-9AC4-4EC0-B1A4-6F4DFF362D3B}">
      <dgm:prSet/>
      <dgm:spPr/>
      <dgm:t>
        <a:bodyPr/>
        <a:lstStyle/>
        <a:p>
          <a:r>
            <a:rPr lang="en-US" b="0" i="0"/>
            <a:t>Testing and deployment: Rigorously test the application and deploy it to a suitable hosting environment.</a:t>
          </a:r>
          <a:endParaRPr lang="en-US"/>
        </a:p>
      </dgm:t>
    </dgm:pt>
    <dgm:pt modelId="{0455975D-B41F-4F4B-A83A-3026E52FFB46}" type="parTrans" cxnId="{B50F8929-1C74-4F41-8CF9-DBD430E38699}">
      <dgm:prSet/>
      <dgm:spPr/>
      <dgm:t>
        <a:bodyPr/>
        <a:lstStyle/>
        <a:p>
          <a:endParaRPr lang="en-US"/>
        </a:p>
      </dgm:t>
    </dgm:pt>
    <dgm:pt modelId="{D17EF1E6-5293-4977-919C-431E5D036E92}" type="sibTrans" cxnId="{B50F8929-1C74-4F41-8CF9-DBD430E38699}">
      <dgm:prSet phldrT="5" phldr="0"/>
      <dgm:spPr/>
      <dgm:t>
        <a:bodyPr/>
        <a:lstStyle/>
        <a:p>
          <a:r>
            <a:rPr lang="en-US"/>
            <a:t>5</a:t>
          </a:r>
        </a:p>
      </dgm:t>
    </dgm:pt>
    <dgm:pt modelId="{4E9250CC-6F0C-40BE-94A7-DE5FE3B3FFAD}" type="pres">
      <dgm:prSet presAssocID="{FA5AA218-F1D7-4C0A-966B-F36C421772A8}" presName="linearFlow" presStyleCnt="0">
        <dgm:presLayoutVars>
          <dgm:dir/>
          <dgm:animLvl val="lvl"/>
          <dgm:resizeHandles val="exact"/>
        </dgm:presLayoutVars>
      </dgm:prSet>
      <dgm:spPr/>
    </dgm:pt>
    <dgm:pt modelId="{CD78E4BF-382D-4564-A983-65B8D2DC475E}" type="pres">
      <dgm:prSet presAssocID="{8EEAFA45-D0B3-4E0B-9248-3836A1A50043}" presName="compositeNode" presStyleCnt="0"/>
      <dgm:spPr/>
    </dgm:pt>
    <dgm:pt modelId="{D623FE31-F857-4727-B998-9CB1A965E861}" type="pres">
      <dgm:prSet presAssocID="{8EEAFA45-D0B3-4E0B-9248-3836A1A50043}" presName="parTx" presStyleLbl="node1" presStyleIdx="0" presStyleCnt="0">
        <dgm:presLayoutVars>
          <dgm:chMax val="0"/>
          <dgm:chPref val="0"/>
          <dgm:bulletEnabled val="1"/>
        </dgm:presLayoutVars>
      </dgm:prSet>
      <dgm:spPr/>
    </dgm:pt>
    <dgm:pt modelId="{781EB855-8E88-477F-A750-309EED76C243}" type="pres">
      <dgm:prSet presAssocID="{8EEAFA45-D0B3-4E0B-9248-3836A1A50043}" presName="parSh" presStyleCnt="0"/>
      <dgm:spPr/>
    </dgm:pt>
    <dgm:pt modelId="{1E2619EC-2154-4571-B3B3-6FBBEF987303}" type="pres">
      <dgm:prSet presAssocID="{8EEAFA45-D0B3-4E0B-9248-3836A1A50043}" presName="lineNode" presStyleLbl="alignAccFollowNode1" presStyleIdx="0" presStyleCnt="15"/>
      <dgm:spPr/>
    </dgm:pt>
    <dgm:pt modelId="{437A6455-8C42-4A37-8C38-F3E282ED0EE4}" type="pres">
      <dgm:prSet presAssocID="{8EEAFA45-D0B3-4E0B-9248-3836A1A50043}" presName="lineArrowNode" presStyleLbl="alignAccFollowNode1" presStyleIdx="1" presStyleCnt="15"/>
      <dgm:spPr/>
    </dgm:pt>
    <dgm:pt modelId="{6282E787-5A82-40FF-9C89-C87287A98798}" type="pres">
      <dgm:prSet presAssocID="{CE7DAF75-EDCE-4D47-B326-E13188D5238C}" presName="sibTransNodeCircle" presStyleLbl="alignNode1" presStyleIdx="0" presStyleCnt="5">
        <dgm:presLayoutVars>
          <dgm:chMax val="0"/>
          <dgm:bulletEnabled/>
        </dgm:presLayoutVars>
      </dgm:prSet>
      <dgm:spPr/>
    </dgm:pt>
    <dgm:pt modelId="{E119E543-F1AD-4C54-A42B-F11872E64D62}" type="pres">
      <dgm:prSet presAssocID="{CE7DAF75-EDCE-4D47-B326-E13188D5238C}" presName="spacerBetweenCircleAndCallout" presStyleCnt="0">
        <dgm:presLayoutVars/>
      </dgm:prSet>
      <dgm:spPr/>
    </dgm:pt>
    <dgm:pt modelId="{4BB4B7EE-5C4E-4C22-9DF1-11DF36470ABE}" type="pres">
      <dgm:prSet presAssocID="{8EEAFA45-D0B3-4E0B-9248-3836A1A50043}" presName="nodeText" presStyleLbl="alignAccFollowNode1" presStyleIdx="2" presStyleCnt="15">
        <dgm:presLayoutVars>
          <dgm:bulletEnabled val="1"/>
        </dgm:presLayoutVars>
      </dgm:prSet>
      <dgm:spPr/>
    </dgm:pt>
    <dgm:pt modelId="{5DBB42F2-8730-45A8-BCBD-59F012FE80FB}" type="pres">
      <dgm:prSet presAssocID="{CE7DAF75-EDCE-4D47-B326-E13188D5238C}" presName="sibTransComposite" presStyleCnt="0"/>
      <dgm:spPr/>
    </dgm:pt>
    <dgm:pt modelId="{927DD004-B387-4BF5-B949-B895DEB0E785}" type="pres">
      <dgm:prSet presAssocID="{00261A24-F722-4D2A-9D2B-F05CAE7FACA8}" presName="compositeNode" presStyleCnt="0"/>
      <dgm:spPr/>
    </dgm:pt>
    <dgm:pt modelId="{DB2F299D-A8F7-46ED-9D40-0FCE04B4A232}" type="pres">
      <dgm:prSet presAssocID="{00261A24-F722-4D2A-9D2B-F05CAE7FACA8}" presName="parTx" presStyleLbl="node1" presStyleIdx="0" presStyleCnt="0">
        <dgm:presLayoutVars>
          <dgm:chMax val="0"/>
          <dgm:chPref val="0"/>
          <dgm:bulletEnabled val="1"/>
        </dgm:presLayoutVars>
      </dgm:prSet>
      <dgm:spPr/>
    </dgm:pt>
    <dgm:pt modelId="{777D561A-4F65-4A30-9DE2-25E5CF520FAE}" type="pres">
      <dgm:prSet presAssocID="{00261A24-F722-4D2A-9D2B-F05CAE7FACA8}" presName="parSh" presStyleCnt="0"/>
      <dgm:spPr/>
    </dgm:pt>
    <dgm:pt modelId="{BF4644F5-4CCF-4ED5-B5F8-F94C2013D5CD}" type="pres">
      <dgm:prSet presAssocID="{00261A24-F722-4D2A-9D2B-F05CAE7FACA8}" presName="lineNode" presStyleLbl="alignAccFollowNode1" presStyleIdx="3" presStyleCnt="15"/>
      <dgm:spPr/>
    </dgm:pt>
    <dgm:pt modelId="{76ED50AD-75F3-45EF-AC61-4A644356C63B}" type="pres">
      <dgm:prSet presAssocID="{00261A24-F722-4D2A-9D2B-F05CAE7FACA8}" presName="lineArrowNode" presStyleLbl="alignAccFollowNode1" presStyleIdx="4" presStyleCnt="15"/>
      <dgm:spPr/>
    </dgm:pt>
    <dgm:pt modelId="{C2CC03FE-11A2-4B9E-8B23-C6A5765AF4B8}" type="pres">
      <dgm:prSet presAssocID="{7C42D55A-E32A-4033-AAB1-6F06EA62762F}" presName="sibTransNodeCircle" presStyleLbl="alignNode1" presStyleIdx="1" presStyleCnt="5">
        <dgm:presLayoutVars>
          <dgm:chMax val="0"/>
          <dgm:bulletEnabled/>
        </dgm:presLayoutVars>
      </dgm:prSet>
      <dgm:spPr/>
    </dgm:pt>
    <dgm:pt modelId="{16836F5F-A46C-4211-A419-34B5A2F72BE7}" type="pres">
      <dgm:prSet presAssocID="{7C42D55A-E32A-4033-AAB1-6F06EA62762F}" presName="spacerBetweenCircleAndCallout" presStyleCnt="0">
        <dgm:presLayoutVars/>
      </dgm:prSet>
      <dgm:spPr/>
    </dgm:pt>
    <dgm:pt modelId="{6EDABF9F-873F-4F2C-9D6A-D845C16B489D}" type="pres">
      <dgm:prSet presAssocID="{00261A24-F722-4D2A-9D2B-F05CAE7FACA8}" presName="nodeText" presStyleLbl="alignAccFollowNode1" presStyleIdx="5" presStyleCnt="15">
        <dgm:presLayoutVars>
          <dgm:bulletEnabled val="1"/>
        </dgm:presLayoutVars>
      </dgm:prSet>
      <dgm:spPr/>
    </dgm:pt>
    <dgm:pt modelId="{8AE06D49-4B5D-479F-8568-4C8BD8285BC5}" type="pres">
      <dgm:prSet presAssocID="{7C42D55A-E32A-4033-AAB1-6F06EA62762F}" presName="sibTransComposite" presStyleCnt="0"/>
      <dgm:spPr/>
    </dgm:pt>
    <dgm:pt modelId="{B61443AD-8B9B-4284-AF19-4BE51A80A128}" type="pres">
      <dgm:prSet presAssocID="{F0EA068D-43D7-45AE-BB1E-E25300C314A0}" presName="compositeNode" presStyleCnt="0"/>
      <dgm:spPr/>
    </dgm:pt>
    <dgm:pt modelId="{88799DA8-C630-4295-86FE-F1D5C835A32E}" type="pres">
      <dgm:prSet presAssocID="{F0EA068D-43D7-45AE-BB1E-E25300C314A0}" presName="parTx" presStyleLbl="node1" presStyleIdx="0" presStyleCnt="0">
        <dgm:presLayoutVars>
          <dgm:chMax val="0"/>
          <dgm:chPref val="0"/>
          <dgm:bulletEnabled val="1"/>
        </dgm:presLayoutVars>
      </dgm:prSet>
      <dgm:spPr/>
    </dgm:pt>
    <dgm:pt modelId="{ADF7EBB6-B0A8-4828-82AB-71A5BA83785F}" type="pres">
      <dgm:prSet presAssocID="{F0EA068D-43D7-45AE-BB1E-E25300C314A0}" presName="parSh" presStyleCnt="0"/>
      <dgm:spPr/>
    </dgm:pt>
    <dgm:pt modelId="{39CD1F71-75AD-4FD8-84B7-9EDA42ABF9CA}" type="pres">
      <dgm:prSet presAssocID="{F0EA068D-43D7-45AE-BB1E-E25300C314A0}" presName="lineNode" presStyleLbl="alignAccFollowNode1" presStyleIdx="6" presStyleCnt="15"/>
      <dgm:spPr/>
    </dgm:pt>
    <dgm:pt modelId="{51AB1FA2-7510-4CE1-B1C1-BECD32948E04}" type="pres">
      <dgm:prSet presAssocID="{F0EA068D-43D7-45AE-BB1E-E25300C314A0}" presName="lineArrowNode" presStyleLbl="alignAccFollowNode1" presStyleIdx="7" presStyleCnt="15"/>
      <dgm:spPr/>
    </dgm:pt>
    <dgm:pt modelId="{07ACF9D8-A050-4DE3-A481-44874D3BE276}" type="pres">
      <dgm:prSet presAssocID="{1E2CE9EB-EA35-4A28-9CAE-92A06D2FB7FA}" presName="sibTransNodeCircle" presStyleLbl="alignNode1" presStyleIdx="2" presStyleCnt="5">
        <dgm:presLayoutVars>
          <dgm:chMax val="0"/>
          <dgm:bulletEnabled/>
        </dgm:presLayoutVars>
      </dgm:prSet>
      <dgm:spPr/>
    </dgm:pt>
    <dgm:pt modelId="{FAB1F8C1-16D8-4B7A-A537-7467EDE84FC8}" type="pres">
      <dgm:prSet presAssocID="{1E2CE9EB-EA35-4A28-9CAE-92A06D2FB7FA}" presName="spacerBetweenCircleAndCallout" presStyleCnt="0">
        <dgm:presLayoutVars/>
      </dgm:prSet>
      <dgm:spPr/>
    </dgm:pt>
    <dgm:pt modelId="{2755945A-6063-4427-88BA-2706FB39A009}" type="pres">
      <dgm:prSet presAssocID="{F0EA068D-43D7-45AE-BB1E-E25300C314A0}" presName="nodeText" presStyleLbl="alignAccFollowNode1" presStyleIdx="8" presStyleCnt="15">
        <dgm:presLayoutVars>
          <dgm:bulletEnabled val="1"/>
        </dgm:presLayoutVars>
      </dgm:prSet>
      <dgm:spPr/>
    </dgm:pt>
    <dgm:pt modelId="{B65F9A51-EDC7-4728-832C-CB84AE83458B}" type="pres">
      <dgm:prSet presAssocID="{1E2CE9EB-EA35-4A28-9CAE-92A06D2FB7FA}" presName="sibTransComposite" presStyleCnt="0"/>
      <dgm:spPr/>
    </dgm:pt>
    <dgm:pt modelId="{87176F19-C80D-49A9-AC0B-A196B498B9BC}" type="pres">
      <dgm:prSet presAssocID="{A1091894-C0E5-4BE4-8B7C-B4F7AC970BCF}" presName="compositeNode" presStyleCnt="0"/>
      <dgm:spPr/>
    </dgm:pt>
    <dgm:pt modelId="{A69C69B9-8D7B-4241-9CD1-68DB09B04499}" type="pres">
      <dgm:prSet presAssocID="{A1091894-C0E5-4BE4-8B7C-B4F7AC970BCF}" presName="parTx" presStyleLbl="node1" presStyleIdx="0" presStyleCnt="0">
        <dgm:presLayoutVars>
          <dgm:chMax val="0"/>
          <dgm:chPref val="0"/>
          <dgm:bulletEnabled val="1"/>
        </dgm:presLayoutVars>
      </dgm:prSet>
      <dgm:spPr/>
    </dgm:pt>
    <dgm:pt modelId="{2762E335-FAEE-4A26-B30D-DC020ECF2857}" type="pres">
      <dgm:prSet presAssocID="{A1091894-C0E5-4BE4-8B7C-B4F7AC970BCF}" presName="parSh" presStyleCnt="0"/>
      <dgm:spPr/>
    </dgm:pt>
    <dgm:pt modelId="{75DF3E4E-8F50-448E-B4C5-1AA76B4D0D60}" type="pres">
      <dgm:prSet presAssocID="{A1091894-C0E5-4BE4-8B7C-B4F7AC970BCF}" presName="lineNode" presStyleLbl="alignAccFollowNode1" presStyleIdx="9" presStyleCnt="15"/>
      <dgm:spPr/>
    </dgm:pt>
    <dgm:pt modelId="{AA3820C6-509E-43BD-ACB0-DB736A490431}" type="pres">
      <dgm:prSet presAssocID="{A1091894-C0E5-4BE4-8B7C-B4F7AC970BCF}" presName="lineArrowNode" presStyleLbl="alignAccFollowNode1" presStyleIdx="10" presStyleCnt="15"/>
      <dgm:spPr/>
    </dgm:pt>
    <dgm:pt modelId="{D9680945-876C-413F-85C4-4C1E4F8C6E20}" type="pres">
      <dgm:prSet presAssocID="{3808C41A-7BDA-4E0E-BFF4-ABF469CBAF48}" presName="sibTransNodeCircle" presStyleLbl="alignNode1" presStyleIdx="3" presStyleCnt="5">
        <dgm:presLayoutVars>
          <dgm:chMax val="0"/>
          <dgm:bulletEnabled/>
        </dgm:presLayoutVars>
      </dgm:prSet>
      <dgm:spPr/>
    </dgm:pt>
    <dgm:pt modelId="{162E37BF-72BC-40C3-B7BD-4FE106876B00}" type="pres">
      <dgm:prSet presAssocID="{3808C41A-7BDA-4E0E-BFF4-ABF469CBAF48}" presName="spacerBetweenCircleAndCallout" presStyleCnt="0">
        <dgm:presLayoutVars/>
      </dgm:prSet>
      <dgm:spPr/>
    </dgm:pt>
    <dgm:pt modelId="{35CE3494-2C99-4880-89FA-82DD0C902C54}" type="pres">
      <dgm:prSet presAssocID="{A1091894-C0E5-4BE4-8B7C-B4F7AC970BCF}" presName="nodeText" presStyleLbl="alignAccFollowNode1" presStyleIdx="11" presStyleCnt="15">
        <dgm:presLayoutVars>
          <dgm:bulletEnabled val="1"/>
        </dgm:presLayoutVars>
      </dgm:prSet>
      <dgm:spPr/>
    </dgm:pt>
    <dgm:pt modelId="{D991AC01-3686-4CAD-BE43-38D97B207C3B}" type="pres">
      <dgm:prSet presAssocID="{3808C41A-7BDA-4E0E-BFF4-ABF469CBAF48}" presName="sibTransComposite" presStyleCnt="0"/>
      <dgm:spPr/>
    </dgm:pt>
    <dgm:pt modelId="{C4723C57-C2C6-432A-9C6F-FDD01867636A}" type="pres">
      <dgm:prSet presAssocID="{799C9C04-9AC4-4EC0-B1A4-6F4DFF362D3B}" presName="compositeNode" presStyleCnt="0"/>
      <dgm:spPr/>
    </dgm:pt>
    <dgm:pt modelId="{051741BA-01B7-4B01-B283-2BC0D722478C}" type="pres">
      <dgm:prSet presAssocID="{799C9C04-9AC4-4EC0-B1A4-6F4DFF362D3B}" presName="parTx" presStyleLbl="node1" presStyleIdx="0" presStyleCnt="0">
        <dgm:presLayoutVars>
          <dgm:chMax val="0"/>
          <dgm:chPref val="0"/>
          <dgm:bulletEnabled val="1"/>
        </dgm:presLayoutVars>
      </dgm:prSet>
      <dgm:spPr/>
    </dgm:pt>
    <dgm:pt modelId="{29F0034E-2A02-4DB8-962C-54A5085E99D0}" type="pres">
      <dgm:prSet presAssocID="{799C9C04-9AC4-4EC0-B1A4-6F4DFF362D3B}" presName="parSh" presStyleCnt="0"/>
      <dgm:spPr/>
    </dgm:pt>
    <dgm:pt modelId="{15D41276-FE5C-4144-BD65-12D59980F5E5}" type="pres">
      <dgm:prSet presAssocID="{799C9C04-9AC4-4EC0-B1A4-6F4DFF362D3B}" presName="lineNode" presStyleLbl="alignAccFollowNode1" presStyleIdx="12" presStyleCnt="15"/>
      <dgm:spPr/>
    </dgm:pt>
    <dgm:pt modelId="{6D5DF81F-4B34-4E26-AFBA-E36E0078CD5C}" type="pres">
      <dgm:prSet presAssocID="{799C9C04-9AC4-4EC0-B1A4-6F4DFF362D3B}" presName="lineArrowNode" presStyleLbl="alignAccFollowNode1" presStyleIdx="13" presStyleCnt="15"/>
      <dgm:spPr/>
    </dgm:pt>
    <dgm:pt modelId="{67CCA587-AD22-4788-B768-8AD0CB81919A}" type="pres">
      <dgm:prSet presAssocID="{D17EF1E6-5293-4977-919C-431E5D036E92}" presName="sibTransNodeCircle" presStyleLbl="alignNode1" presStyleIdx="4" presStyleCnt="5">
        <dgm:presLayoutVars>
          <dgm:chMax val="0"/>
          <dgm:bulletEnabled/>
        </dgm:presLayoutVars>
      </dgm:prSet>
      <dgm:spPr/>
    </dgm:pt>
    <dgm:pt modelId="{2D87E318-92D2-4987-AD19-FC271390B0C8}" type="pres">
      <dgm:prSet presAssocID="{D17EF1E6-5293-4977-919C-431E5D036E92}" presName="spacerBetweenCircleAndCallout" presStyleCnt="0">
        <dgm:presLayoutVars/>
      </dgm:prSet>
      <dgm:spPr/>
    </dgm:pt>
    <dgm:pt modelId="{CB25D902-A220-4B56-8928-F6859478BACA}" type="pres">
      <dgm:prSet presAssocID="{799C9C04-9AC4-4EC0-B1A4-6F4DFF362D3B}" presName="nodeText" presStyleLbl="alignAccFollowNode1" presStyleIdx="14" presStyleCnt="15">
        <dgm:presLayoutVars>
          <dgm:bulletEnabled val="1"/>
        </dgm:presLayoutVars>
      </dgm:prSet>
      <dgm:spPr/>
    </dgm:pt>
  </dgm:ptLst>
  <dgm:cxnLst>
    <dgm:cxn modelId="{83AB5300-226F-4060-8D48-C5181F2539F8}" type="presOf" srcId="{1E2CE9EB-EA35-4A28-9CAE-92A06D2FB7FA}" destId="{07ACF9D8-A050-4DE3-A481-44874D3BE276}" srcOrd="0" destOrd="0" presId="urn:microsoft.com/office/officeart/2016/7/layout/LinearArrowProcessNumbered"/>
    <dgm:cxn modelId="{58CB6A03-023B-470A-AC50-1B9EB9431856}" type="presOf" srcId="{D17EF1E6-5293-4977-919C-431E5D036E92}" destId="{67CCA587-AD22-4788-B768-8AD0CB81919A}" srcOrd="0" destOrd="0" presId="urn:microsoft.com/office/officeart/2016/7/layout/LinearArrowProcessNumbered"/>
    <dgm:cxn modelId="{8D24A80F-DE85-4449-A81C-3577EE6824DD}" srcId="{FA5AA218-F1D7-4C0A-966B-F36C421772A8}" destId="{F0EA068D-43D7-45AE-BB1E-E25300C314A0}" srcOrd="2" destOrd="0" parTransId="{A6498E8A-9E60-45E9-BC05-EB7B767B534F}" sibTransId="{1E2CE9EB-EA35-4A28-9CAE-92A06D2FB7FA}"/>
    <dgm:cxn modelId="{8AF3F112-2870-471D-9548-835DAABA6044}" type="presOf" srcId="{F0EA068D-43D7-45AE-BB1E-E25300C314A0}" destId="{2755945A-6063-4427-88BA-2706FB39A009}" srcOrd="0" destOrd="0" presId="urn:microsoft.com/office/officeart/2016/7/layout/LinearArrowProcessNumbered"/>
    <dgm:cxn modelId="{59AC411D-2DCC-40FE-8016-4B22FECD78D3}" srcId="{FA5AA218-F1D7-4C0A-966B-F36C421772A8}" destId="{A1091894-C0E5-4BE4-8B7C-B4F7AC970BCF}" srcOrd="3" destOrd="0" parTransId="{69A355D8-000D-4B76-A611-8328775D6525}" sibTransId="{3808C41A-7BDA-4E0E-BFF4-ABF469CBAF48}"/>
    <dgm:cxn modelId="{B50F8929-1C74-4F41-8CF9-DBD430E38699}" srcId="{FA5AA218-F1D7-4C0A-966B-F36C421772A8}" destId="{799C9C04-9AC4-4EC0-B1A4-6F4DFF362D3B}" srcOrd="4" destOrd="0" parTransId="{0455975D-B41F-4F4B-A83A-3026E52FFB46}" sibTransId="{D17EF1E6-5293-4977-919C-431E5D036E92}"/>
    <dgm:cxn modelId="{A6A7E02D-F49B-4EDA-B4FF-407EAF8ADD1C}" type="presOf" srcId="{CE7DAF75-EDCE-4D47-B326-E13188D5238C}" destId="{6282E787-5A82-40FF-9C89-C87287A98798}" srcOrd="0" destOrd="0" presId="urn:microsoft.com/office/officeart/2016/7/layout/LinearArrowProcessNumbered"/>
    <dgm:cxn modelId="{DE4C9271-62DE-4B78-B743-EA59598FA8C9}" type="presOf" srcId="{8EEAFA45-D0B3-4E0B-9248-3836A1A50043}" destId="{4BB4B7EE-5C4E-4C22-9DF1-11DF36470ABE}" srcOrd="0" destOrd="0" presId="urn:microsoft.com/office/officeart/2016/7/layout/LinearArrowProcessNumbered"/>
    <dgm:cxn modelId="{08D6E255-DB86-4C58-894F-187F4AF23784}" type="presOf" srcId="{7C42D55A-E32A-4033-AAB1-6F06EA62762F}" destId="{C2CC03FE-11A2-4B9E-8B23-C6A5765AF4B8}" srcOrd="0" destOrd="0" presId="urn:microsoft.com/office/officeart/2016/7/layout/LinearArrowProcessNumbered"/>
    <dgm:cxn modelId="{9027C882-C85D-4CD2-B4D7-8A4F96C27720}" type="presOf" srcId="{3808C41A-7BDA-4E0E-BFF4-ABF469CBAF48}" destId="{D9680945-876C-413F-85C4-4C1E4F8C6E20}" srcOrd="0" destOrd="0" presId="urn:microsoft.com/office/officeart/2016/7/layout/LinearArrowProcessNumbered"/>
    <dgm:cxn modelId="{349CE6A5-E3E4-4D25-B7A7-2BBE7DB4B750}" srcId="{FA5AA218-F1D7-4C0A-966B-F36C421772A8}" destId="{00261A24-F722-4D2A-9D2B-F05CAE7FACA8}" srcOrd="1" destOrd="0" parTransId="{510F8E34-E980-4A0D-A8BC-CFE555ADC439}" sibTransId="{7C42D55A-E32A-4033-AAB1-6F06EA62762F}"/>
    <dgm:cxn modelId="{7179DDCD-FECA-4B7C-A5FB-4678FC3D2D7B}" type="presOf" srcId="{A1091894-C0E5-4BE4-8B7C-B4F7AC970BCF}" destId="{35CE3494-2C99-4880-89FA-82DD0C902C54}" srcOrd="0" destOrd="0" presId="urn:microsoft.com/office/officeart/2016/7/layout/LinearArrowProcessNumbered"/>
    <dgm:cxn modelId="{0C4159D2-23AE-4A5E-80D0-8CD52D4EE90D}" type="presOf" srcId="{00261A24-F722-4D2A-9D2B-F05CAE7FACA8}" destId="{6EDABF9F-873F-4F2C-9D6A-D845C16B489D}" srcOrd="0" destOrd="0" presId="urn:microsoft.com/office/officeart/2016/7/layout/LinearArrowProcessNumbered"/>
    <dgm:cxn modelId="{2F8CC4D4-8BFE-4254-AB6A-95EEA45A67A6}" type="presOf" srcId="{799C9C04-9AC4-4EC0-B1A4-6F4DFF362D3B}" destId="{CB25D902-A220-4B56-8928-F6859478BACA}" srcOrd="0" destOrd="0" presId="urn:microsoft.com/office/officeart/2016/7/layout/LinearArrowProcessNumbered"/>
    <dgm:cxn modelId="{3ED5FCD8-E09A-48E7-A448-E98EADBD91D5}" srcId="{FA5AA218-F1D7-4C0A-966B-F36C421772A8}" destId="{8EEAFA45-D0B3-4E0B-9248-3836A1A50043}" srcOrd="0" destOrd="0" parTransId="{C8911025-8C8F-4456-9487-D5369D054780}" sibTransId="{CE7DAF75-EDCE-4D47-B326-E13188D5238C}"/>
    <dgm:cxn modelId="{2C1E5ADB-97B0-4B99-BBEF-F17ED79CB27D}" type="presOf" srcId="{FA5AA218-F1D7-4C0A-966B-F36C421772A8}" destId="{4E9250CC-6F0C-40BE-94A7-DE5FE3B3FFAD}" srcOrd="0" destOrd="0" presId="urn:microsoft.com/office/officeart/2016/7/layout/LinearArrowProcessNumbered"/>
    <dgm:cxn modelId="{A9CAB57F-B00E-4A12-91F1-A55F621E7153}" type="presParOf" srcId="{4E9250CC-6F0C-40BE-94A7-DE5FE3B3FFAD}" destId="{CD78E4BF-382D-4564-A983-65B8D2DC475E}" srcOrd="0" destOrd="0" presId="urn:microsoft.com/office/officeart/2016/7/layout/LinearArrowProcessNumbered"/>
    <dgm:cxn modelId="{83CD3AE8-B333-487A-8331-BBA44CFA5437}" type="presParOf" srcId="{CD78E4BF-382D-4564-A983-65B8D2DC475E}" destId="{D623FE31-F857-4727-B998-9CB1A965E861}" srcOrd="0" destOrd="0" presId="urn:microsoft.com/office/officeart/2016/7/layout/LinearArrowProcessNumbered"/>
    <dgm:cxn modelId="{0A05CD94-8CC9-43B7-A91F-AF4B6C8681D8}" type="presParOf" srcId="{CD78E4BF-382D-4564-A983-65B8D2DC475E}" destId="{781EB855-8E88-477F-A750-309EED76C243}" srcOrd="1" destOrd="0" presId="urn:microsoft.com/office/officeart/2016/7/layout/LinearArrowProcessNumbered"/>
    <dgm:cxn modelId="{4DEA12F6-843A-4EE6-A944-18FDDE8F5FD7}" type="presParOf" srcId="{781EB855-8E88-477F-A750-309EED76C243}" destId="{1E2619EC-2154-4571-B3B3-6FBBEF987303}" srcOrd="0" destOrd="0" presId="urn:microsoft.com/office/officeart/2016/7/layout/LinearArrowProcessNumbered"/>
    <dgm:cxn modelId="{B6BB1AF6-62B2-4293-B924-7D74669DB1FA}" type="presParOf" srcId="{781EB855-8E88-477F-A750-309EED76C243}" destId="{437A6455-8C42-4A37-8C38-F3E282ED0EE4}" srcOrd="1" destOrd="0" presId="urn:microsoft.com/office/officeart/2016/7/layout/LinearArrowProcessNumbered"/>
    <dgm:cxn modelId="{6B0A2C82-B7A2-4D7C-A5BE-437533434CEB}" type="presParOf" srcId="{781EB855-8E88-477F-A750-309EED76C243}" destId="{6282E787-5A82-40FF-9C89-C87287A98798}" srcOrd="2" destOrd="0" presId="urn:microsoft.com/office/officeart/2016/7/layout/LinearArrowProcessNumbered"/>
    <dgm:cxn modelId="{0D7BA1F8-0DB9-4058-BE3B-5BFFBA8B80FF}" type="presParOf" srcId="{781EB855-8E88-477F-A750-309EED76C243}" destId="{E119E543-F1AD-4C54-A42B-F11872E64D62}" srcOrd="3" destOrd="0" presId="urn:microsoft.com/office/officeart/2016/7/layout/LinearArrowProcessNumbered"/>
    <dgm:cxn modelId="{AD3921F5-2155-4CB0-8AC5-440F6D85382D}" type="presParOf" srcId="{CD78E4BF-382D-4564-A983-65B8D2DC475E}" destId="{4BB4B7EE-5C4E-4C22-9DF1-11DF36470ABE}" srcOrd="2" destOrd="0" presId="urn:microsoft.com/office/officeart/2016/7/layout/LinearArrowProcessNumbered"/>
    <dgm:cxn modelId="{9AFF0CAE-1DD6-4259-9AED-76B07CDC15A2}" type="presParOf" srcId="{4E9250CC-6F0C-40BE-94A7-DE5FE3B3FFAD}" destId="{5DBB42F2-8730-45A8-BCBD-59F012FE80FB}" srcOrd="1" destOrd="0" presId="urn:microsoft.com/office/officeart/2016/7/layout/LinearArrowProcessNumbered"/>
    <dgm:cxn modelId="{316EDEE7-9342-4883-A70E-F3732CCF91AE}" type="presParOf" srcId="{4E9250CC-6F0C-40BE-94A7-DE5FE3B3FFAD}" destId="{927DD004-B387-4BF5-B949-B895DEB0E785}" srcOrd="2" destOrd="0" presId="urn:microsoft.com/office/officeart/2016/7/layout/LinearArrowProcessNumbered"/>
    <dgm:cxn modelId="{1E3FACCC-A943-45C3-80F8-F0C6D1522C59}" type="presParOf" srcId="{927DD004-B387-4BF5-B949-B895DEB0E785}" destId="{DB2F299D-A8F7-46ED-9D40-0FCE04B4A232}" srcOrd="0" destOrd="0" presId="urn:microsoft.com/office/officeart/2016/7/layout/LinearArrowProcessNumbered"/>
    <dgm:cxn modelId="{FB5A349A-F5EB-447C-B8C2-9A765281A144}" type="presParOf" srcId="{927DD004-B387-4BF5-B949-B895DEB0E785}" destId="{777D561A-4F65-4A30-9DE2-25E5CF520FAE}" srcOrd="1" destOrd="0" presId="urn:microsoft.com/office/officeart/2016/7/layout/LinearArrowProcessNumbered"/>
    <dgm:cxn modelId="{9D9FF55A-7600-487D-8626-CE81571CB25A}" type="presParOf" srcId="{777D561A-4F65-4A30-9DE2-25E5CF520FAE}" destId="{BF4644F5-4CCF-4ED5-B5F8-F94C2013D5CD}" srcOrd="0" destOrd="0" presId="urn:microsoft.com/office/officeart/2016/7/layout/LinearArrowProcessNumbered"/>
    <dgm:cxn modelId="{C9FA7802-4F3E-477C-9C7E-10BF25C12365}" type="presParOf" srcId="{777D561A-4F65-4A30-9DE2-25E5CF520FAE}" destId="{76ED50AD-75F3-45EF-AC61-4A644356C63B}" srcOrd="1" destOrd="0" presId="urn:microsoft.com/office/officeart/2016/7/layout/LinearArrowProcessNumbered"/>
    <dgm:cxn modelId="{CD79E783-5F99-408A-A6BD-B274A722B4ED}" type="presParOf" srcId="{777D561A-4F65-4A30-9DE2-25E5CF520FAE}" destId="{C2CC03FE-11A2-4B9E-8B23-C6A5765AF4B8}" srcOrd="2" destOrd="0" presId="urn:microsoft.com/office/officeart/2016/7/layout/LinearArrowProcessNumbered"/>
    <dgm:cxn modelId="{7EBFE130-5782-40AE-9DB9-44B5720B8221}" type="presParOf" srcId="{777D561A-4F65-4A30-9DE2-25E5CF520FAE}" destId="{16836F5F-A46C-4211-A419-34B5A2F72BE7}" srcOrd="3" destOrd="0" presId="urn:microsoft.com/office/officeart/2016/7/layout/LinearArrowProcessNumbered"/>
    <dgm:cxn modelId="{10129643-3ADB-4AE1-86F0-BAC54D11F19C}" type="presParOf" srcId="{927DD004-B387-4BF5-B949-B895DEB0E785}" destId="{6EDABF9F-873F-4F2C-9D6A-D845C16B489D}" srcOrd="2" destOrd="0" presId="urn:microsoft.com/office/officeart/2016/7/layout/LinearArrowProcessNumbered"/>
    <dgm:cxn modelId="{6A39BCAE-4D88-40E0-A370-EB0B9248D088}" type="presParOf" srcId="{4E9250CC-6F0C-40BE-94A7-DE5FE3B3FFAD}" destId="{8AE06D49-4B5D-479F-8568-4C8BD8285BC5}" srcOrd="3" destOrd="0" presId="urn:microsoft.com/office/officeart/2016/7/layout/LinearArrowProcessNumbered"/>
    <dgm:cxn modelId="{F1976F2C-571A-4BA2-88B5-B206B07E6F57}" type="presParOf" srcId="{4E9250CC-6F0C-40BE-94A7-DE5FE3B3FFAD}" destId="{B61443AD-8B9B-4284-AF19-4BE51A80A128}" srcOrd="4" destOrd="0" presId="urn:microsoft.com/office/officeart/2016/7/layout/LinearArrowProcessNumbered"/>
    <dgm:cxn modelId="{7708EBF9-C6AB-447D-8161-33F7CD87C9A6}" type="presParOf" srcId="{B61443AD-8B9B-4284-AF19-4BE51A80A128}" destId="{88799DA8-C630-4295-86FE-F1D5C835A32E}" srcOrd="0" destOrd="0" presId="urn:microsoft.com/office/officeart/2016/7/layout/LinearArrowProcessNumbered"/>
    <dgm:cxn modelId="{6027686E-79CD-4C3D-AD4C-1A463E6FFA72}" type="presParOf" srcId="{B61443AD-8B9B-4284-AF19-4BE51A80A128}" destId="{ADF7EBB6-B0A8-4828-82AB-71A5BA83785F}" srcOrd="1" destOrd="0" presId="urn:microsoft.com/office/officeart/2016/7/layout/LinearArrowProcessNumbered"/>
    <dgm:cxn modelId="{443F278E-02D1-42D0-A7F2-3F82225E5917}" type="presParOf" srcId="{ADF7EBB6-B0A8-4828-82AB-71A5BA83785F}" destId="{39CD1F71-75AD-4FD8-84B7-9EDA42ABF9CA}" srcOrd="0" destOrd="0" presId="urn:microsoft.com/office/officeart/2016/7/layout/LinearArrowProcessNumbered"/>
    <dgm:cxn modelId="{AA4C3849-9ACC-4121-A396-980604EEA10A}" type="presParOf" srcId="{ADF7EBB6-B0A8-4828-82AB-71A5BA83785F}" destId="{51AB1FA2-7510-4CE1-B1C1-BECD32948E04}" srcOrd="1" destOrd="0" presId="urn:microsoft.com/office/officeart/2016/7/layout/LinearArrowProcessNumbered"/>
    <dgm:cxn modelId="{3BE62F47-0AF1-44B6-8723-4BD2E5068F6E}" type="presParOf" srcId="{ADF7EBB6-B0A8-4828-82AB-71A5BA83785F}" destId="{07ACF9D8-A050-4DE3-A481-44874D3BE276}" srcOrd="2" destOrd="0" presId="urn:microsoft.com/office/officeart/2016/7/layout/LinearArrowProcessNumbered"/>
    <dgm:cxn modelId="{24911683-723A-42BD-AF85-B4562C8FB25D}" type="presParOf" srcId="{ADF7EBB6-B0A8-4828-82AB-71A5BA83785F}" destId="{FAB1F8C1-16D8-4B7A-A537-7467EDE84FC8}" srcOrd="3" destOrd="0" presId="urn:microsoft.com/office/officeart/2016/7/layout/LinearArrowProcessNumbered"/>
    <dgm:cxn modelId="{3392FCC3-3435-4755-894B-B206EB376732}" type="presParOf" srcId="{B61443AD-8B9B-4284-AF19-4BE51A80A128}" destId="{2755945A-6063-4427-88BA-2706FB39A009}" srcOrd="2" destOrd="0" presId="urn:microsoft.com/office/officeart/2016/7/layout/LinearArrowProcessNumbered"/>
    <dgm:cxn modelId="{34B80AB2-FBA5-4679-8E4F-C5007E3690D3}" type="presParOf" srcId="{4E9250CC-6F0C-40BE-94A7-DE5FE3B3FFAD}" destId="{B65F9A51-EDC7-4728-832C-CB84AE83458B}" srcOrd="5" destOrd="0" presId="urn:microsoft.com/office/officeart/2016/7/layout/LinearArrowProcessNumbered"/>
    <dgm:cxn modelId="{162C9852-50C2-49AC-A925-2802C32AC8A9}" type="presParOf" srcId="{4E9250CC-6F0C-40BE-94A7-DE5FE3B3FFAD}" destId="{87176F19-C80D-49A9-AC0B-A196B498B9BC}" srcOrd="6" destOrd="0" presId="urn:microsoft.com/office/officeart/2016/7/layout/LinearArrowProcessNumbered"/>
    <dgm:cxn modelId="{ABDC50DC-8CCC-4BB3-B686-485A230E3F02}" type="presParOf" srcId="{87176F19-C80D-49A9-AC0B-A196B498B9BC}" destId="{A69C69B9-8D7B-4241-9CD1-68DB09B04499}" srcOrd="0" destOrd="0" presId="urn:microsoft.com/office/officeart/2016/7/layout/LinearArrowProcessNumbered"/>
    <dgm:cxn modelId="{6DDA5B0C-2597-4153-9709-516D736E9B63}" type="presParOf" srcId="{87176F19-C80D-49A9-AC0B-A196B498B9BC}" destId="{2762E335-FAEE-4A26-B30D-DC020ECF2857}" srcOrd="1" destOrd="0" presId="urn:microsoft.com/office/officeart/2016/7/layout/LinearArrowProcessNumbered"/>
    <dgm:cxn modelId="{1D63EB86-BAB9-415D-9568-141E75F2346D}" type="presParOf" srcId="{2762E335-FAEE-4A26-B30D-DC020ECF2857}" destId="{75DF3E4E-8F50-448E-B4C5-1AA76B4D0D60}" srcOrd="0" destOrd="0" presId="urn:microsoft.com/office/officeart/2016/7/layout/LinearArrowProcessNumbered"/>
    <dgm:cxn modelId="{661CDB9E-BE47-4CDB-A3EB-123520232379}" type="presParOf" srcId="{2762E335-FAEE-4A26-B30D-DC020ECF2857}" destId="{AA3820C6-509E-43BD-ACB0-DB736A490431}" srcOrd="1" destOrd="0" presId="urn:microsoft.com/office/officeart/2016/7/layout/LinearArrowProcessNumbered"/>
    <dgm:cxn modelId="{F62021BD-442C-4F1A-9D04-F6714712686A}" type="presParOf" srcId="{2762E335-FAEE-4A26-B30D-DC020ECF2857}" destId="{D9680945-876C-413F-85C4-4C1E4F8C6E20}" srcOrd="2" destOrd="0" presId="urn:microsoft.com/office/officeart/2016/7/layout/LinearArrowProcessNumbered"/>
    <dgm:cxn modelId="{96C473A1-924A-4590-A8CA-86752698B388}" type="presParOf" srcId="{2762E335-FAEE-4A26-B30D-DC020ECF2857}" destId="{162E37BF-72BC-40C3-B7BD-4FE106876B00}" srcOrd="3" destOrd="0" presId="urn:microsoft.com/office/officeart/2016/7/layout/LinearArrowProcessNumbered"/>
    <dgm:cxn modelId="{3C6AF20B-624E-4FE9-90FF-B09F55359A84}" type="presParOf" srcId="{87176F19-C80D-49A9-AC0B-A196B498B9BC}" destId="{35CE3494-2C99-4880-89FA-82DD0C902C54}" srcOrd="2" destOrd="0" presId="urn:microsoft.com/office/officeart/2016/7/layout/LinearArrowProcessNumbered"/>
    <dgm:cxn modelId="{5B4B324D-7524-4E10-8BBE-AAA04CFD6A8E}" type="presParOf" srcId="{4E9250CC-6F0C-40BE-94A7-DE5FE3B3FFAD}" destId="{D991AC01-3686-4CAD-BE43-38D97B207C3B}" srcOrd="7" destOrd="0" presId="urn:microsoft.com/office/officeart/2016/7/layout/LinearArrowProcessNumbered"/>
    <dgm:cxn modelId="{C181C3BC-B257-4BD9-8FA7-D440D718565C}" type="presParOf" srcId="{4E9250CC-6F0C-40BE-94A7-DE5FE3B3FFAD}" destId="{C4723C57-C2C6-432A-9C6F-FDD01867636A}" srcOrd="8" destOrd="0" presId="urn:microsoft.com/office/officeart/2016/7/layout/LinearArrowProcessNumbered"/>
    <dgm:cxn modelId="{EFC2A424-237D-47DA-93E2-0CAA2B8843E4}" type="presParOf" srcId="{C4723C57-C2C6-432A-9C6F-FDD01867636A}" destId="{051741BA-01B7-4B01-B283-2BC0D722478C}" srcOrd="0" destOrd="0" presId="urn:microsoft.com/office/officeart/2016/7/layout/LinearArrowProcessNumbered"/>
    <dgm:cxn modelId="{1E4930D3-1401-4AE1-9817-E63BDC1D16AA}" type="presParOf" srcId="{C4723C57-C2C6-432A-9C6F-FDD01867636A}" destId="{29F0034E-2A02-4DB8-962C-54A5085E99D0}" srcOrd="1" destOrd="0" presId="urn:microsoft.com/office/officeart/2016/7/layout/LinearArrowProcessNumbered"/>
    <dgm:cxn modelId="{69965E57-27DF-4EBA-BFDF-741AA8603D15}" type="presParOf" srcId="{29F0034E-2A02-4DB8-962C-54A5085E99D0}" destId="{15D41276-FE5C-4144-BD65-12D59980F5E5}" srcOrd="0" destOrd="0" presId="urn:microsoft.com/office/officeart/2016/7/layout/LinearArrowProcessNumbered"/>
    <dgm:cxn modelId="{0991370B-B5A1-4740-AA6B-7B72468673CE}" type="presParOf" srcId="{29F0034E-2A02-4DB8-962C-54A5085E99D0}" destId="{6D5DF81F-4B34-4E26-AFBA-E36E0078CD5C}" srcOrd="1" destOrd="0" presId="urn:microsoft.com/office/officeart/2016/7/layout/LinearArrowProcessNumbered"/>
    <dgm:cxn modelId="{9028EFBE-968E-4A66-B964-26D5D8FCDB7B}" type="presParOf" srcId="{29F0034E-2A02-4DB8-962C-54A5085E99D0}" destId="{67CCA587-AD22-4788-B768-8AD0CB81919A}" srcOrd="2" destOrd="0" presId="urn:microsoft.com/office/officeart/2016/7/layout/LinearArrowProcessNumbered"/>
    <dgm:cxn modelId="{42E45D73-14F3-49E8-866C-BEEE31B612F0}" type="presParOf" srcId="{29F0034E-2A02-4DB8-962C-54A5085E99D0}" destId="{2D87E318-92D2-4987-AD19-FC271390B0C8}" srcOrd="3" destOrd="0" presId="urn:microsoft.com/office/officeart/2016/7/layout/LinearArrowProcessNumbered"/>
    <dgm:cxn modelId="{6101E440-11B7-4886-9104-A69E994B3D58}" type="presParOf" srcId="{C4723C57-C2C6-432A-9C6F-FDD01867636A}" destId="{CB25D902-A220-4B56-8928-F6859478BACA}"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70D0B7-EF2E-411E-A7D0-011A162ECD14}" type="doc">
      <dgm:prSet loTypeId="urn:microsoft.com/office/officeart/2016/7/layout/BasicLinearProcessNumbered" loCatId="process" qsTypeId="urn:microsoft.com/office/officeart/2005/8/quickstyle/simple4" qsCatId="simple" csTypeId="urn:microsoft.com/office/officeart/2005/8/colors/colorful1" csCatId="colorful"/>
      <dgm:spPr/>
      <dgm:t>
        <a:bodyPr/>
        <a:lstStyle/>
        <a:p>
          <a:endParaRPr lang="en-US"/>
        </a:p>
      </dgm:t>
    </dgm:pt>
    <dgm:pt modelId="{1EAB6960-D2CB-4719-BDA0-202907C3384D}">
      <dgm:prSet/>
      <dgm:spPr/>
      <dgm:t>
        <a:bodyPr/>
        <a:lstStyle/>
        <a:p>
          <a:r>
            <a:rPr lang="en-US" b="0" i="0"/>
            <a:t>Identify tables, relationships, fields, and data types in the Access database.</a:t>
          </a:r>
          <a:endParaRPr lang="en-US"/>
        </a:p>
      </dgm:t>
    </dgm:pt>
    <dgm:pt modelId="{358E08D4-DD3A-40E8-A5D7-41BF91C9978C}" type="parTrans" cxnId="{467DF02C-6888-46F8-ADFB-2C4CB9BECA54}">
      <dgm:prSet/>
      <dgm:spPr/>
      <dgm:t>
        <a:bodyPr/>
        <a:lstStyle/>
        <a:p>
          <a:endParaRPr lang="en-US"/>
        </a:p>
      </dgm:t>
    </dgm:pt>
    <dgm:pt modelId="{EE801F56-6018-48B4-AF2D-86E7E7FD541D}" type="sibTrans" cxnId="{467DF02C-6888-46F8-ADFB-2C4CB9BECA54}">
      <dgm:prSet phldrT="1" phldr="0"/>
      <dgm:spPr/>
      <dgm:t>
        <a:bodyPr/>
        <a:lstStyle/>
        <a:p>
          <a:r>
            <a:rPr lang="en-US"/>
            <a:t>1</a:t>
          </a:r>
        </a:p>
      </dgm:t>
    </dgm:pt>
    <dgm:pt modelId="{D2FFBE0C-6155-4783-B856-099D300A2552}">
      <dgm:prSet/>
      <dgm:spPr/>
      <dgm:t>
        <a:bodyPr/>
        <a:lstStyle/>
        <a:p>
          <a:r>
            <a:rPr lang="en-US" b="0" i="0"/>
            <a:t>Map user interactions in Access forms and reports to functionalities and data access patterns.</a:t>
          </a:r>
          <a:endParaRPr lang="en-US"/>
        </a:p>
      </dgm:t>
    </dgm:pt>
    <dgm:pt modelId="{79A1047C-CDA8-4D53-9B4B-EAA39CE71E89}" type="parTrans" cxnId="{EC087500-BE9B-46C9-9CC8-965FD6245E44}">
      <dgm:prSet/>
      <dgm:spPr/>
      <dgm:t>
        <a:bodyPr/>
        <a:lstStyle/>
        <a:p>
          <a:endParaRPr lang="en-US"/>
        </a:p>
      </dgm:t>
    </dgm:pt>
    <dgm:pt modelId="{E28AB794-85F0-4112-B61E-31F37CC305D2}" type="sibTrans" cxnId="{EC087500-BE9B-46C9-9CC8-965FD6245E44}">
      <dgm:prSet phldrT="2" phldr="0"/>
      <dgm:spPr/>
      <dgm:t>
        <a:bodyPr/>
        <a:lstStyle/>
        <a:p>
          <a:r>
            <a:rPr lang="en-US"/>
            <a:t>2</a:t>
          </a:r>
        </a:p>
      </dgm:t>
    </dgm:pt>
    <dgm:pt modelId="{2A4E80F0-9D4E-472C-B707-705EECA511EC}">
      <dgm:prSet/>
      <dgm:spPr/>
      <dgm:t>
        <a:bodyPr/>
        <a:lstStyle/>
        <a:p>
          <a:r>
            <a:rPr lang="en-US" b="0" i="0"/>
            <a:t>Extract business logic from VBA code (if any) to be implemented in the new backend.</a:t>
          </a:r>
          <a:endParaRPr lang="en-US"/>
        </a:p>
      </dgm:t>
    </dgm:pt>
    <dgm:pt modelId="{66207CE6-C805-4F04-8586-69E5EE04BCE4}" type="parTrans" cxnId="{5B54CB0C-9C84-41D9-9C68-6CE7F992CAD8}">
      <dgm:prSet/>
      <dgm:spPr/>
      <dgm:t>
        <a:bodyPr/>
        <a:lstStyle/>
        <a:p>
          <a:endParaRPr lang="en-US"/>
        </a:p>
      </dgm:t>
    </dgm:pt>
    <dgm:pt modelId="{1EC055A3-E7C5-40C7-A5B5-10F1B88D6CDB}" type="sibTrans" cxnId="{5B54CB0C-9C84-41D9-9C68-6CE7F992CAD8}">
      <dgm:prSet phldrT="3" phldr="0"/>
      <dgm:spPr/>
      <dgm:t>
        <a:bodyPr/>
        <a:lstStyle/>
        <a:p>
          <a:r>
            <a:rPr lang="en-US"/>
            <a:t>3</a:t>
          </a:r>
        </a:p>
      </dgm:t>
    </dgm:pt>
    <dgm:pt modelId="{9C4C9A8D-3698-405A-B2AC-2083BA9B90AA}" type="pres">
      <dgm:prSet presAssocID="{9070D0B7-EF2E-411E-A7D0-011A162ECD14}" presName="Name0" presStyleCnt="0">
        <dgm:presLayoutVars>
          <dgm:animLvl val="lvl"/>
          <dgm:resizeHandles val="exact"/>
        </dgm:presLayoutVars>
      </dgm:prSet>
      <dgm:spPr/>
    </dgm:pt>
    <dgm:pt modelId="{85A1D9B8-EDEC-4FFB-9749-CE4306C60CDF}" type="pres">
      <dgm:prSet presAssocID="{1EAB6960-D2CB-4719-BDA0-202907C3384D}" presName="compositeNode" presStyleCnt="0">
        <dgm:presLayoutVars>
          <dgm:bulletEnabled val="1"/>
        </dgm:presLayoutVars>
      </dgm:prSet>
      <dgm:spPr/>
    </dgm:pt>
    <dgm:pt modelId="{CDDD674B-BC87-4592-A65C-5D132FF1DD1E}" type="pres">
      <dgm:prSet presAssocID="{1EAB6960-D2CB-4719-BDA0-202907C3384D}" presName="bgRect" presStyleLbl="bgAccFollowNode1" presStyleIdx="0" presStyleCnt="3"/>
      <dgm:spPr/>
    </dgm:pt>
    <dgm:pt modelId="{734C8B89-B5FE-461E-8FEF-AC711881D1B2}" type="pres">
      <dgm:prSet presAssocID="{EE801F56-6018-48B4-AF2D-86E7E7FD541D}" presName="sibTransNodeCircle" presStyleLbl="alignNode1" presStyleIdx="0" presStyleCnt="6">
        <dgm:presLayoutVars>
          <dgm:chMax val="0"/>
          <dgm:bulletEnabled/>
        </dgm:presLayoutVars>
      </dgm:prSet>
      <dgm:spPr/>
    </dgm:pt>
    <dgm:pt modelId="{A5F94FF6-8771-4A7A-8B27-D1BD5BF902CD}" type="pres">
      <dgm:prSet presAssocID="{1EAB6960-D2CB-4719-BDA0-202907C3384D}" presName="bottomLine" presStyleLbl="alignNode1" presStyleIdx="1" presStyleCnt="6">
        <dgm:presLayoutVars/>
      </dgm:prSet>
      <dgm:spPr/>
    </dgm:pt>
    <dgm:pt modelId="{A35AA2BF-742A-49BE-9F5D-C59FBC111128}" type="pres">
      <dgm:prSet presAssocID="{1EAB6960-D2CB-4719-BDA0-202907C3384D}" presName="nodeText" presStyleLbl="bgAccFollowNode1" presStyleIdx="0" presStyleCnt="3">
        <dgm:presLayoutVars>
          <dgm:bulletEnabled val="1"/>
        </dgm:presLayoutVars>
      </dgm:prSet>
      <dgm:spPr/>
    </dgm:pt>
    <dgm:pt modelId="{CA17DD97-8C41-413D-BF3A-9F00F4A190C0}" type="pres">
      <dgm:prSet presAssocID="{EE801F56-6018-48B4-AF2D-86E7E7FD541D}" presName="sibTrans" presStyleCnt="0"/>
      <dgm:spPr/>
    </dgm:pt>
    <dgm:pt modelId="{98CE42A0-A978-45BF-8730-9B0194F98CAC}" type="pres">
      <dgm:prSet presAssocID="{D2FFBE0C-6155-4783-B856-099D300A2552}" presName="compositeNode" presStyleCnt="0">
        <dgm:presLayoutVars>
          <dgm:bulletEnabled val="1"/>
        </dgm:presLayoutVars>
      </dgm:prSet>
      <dgm:spPr/>
    </dgm:pt>
    <dgm:pt modelId="{C83D74E6-005A-404C-8A1B-76419209A50C}" type="pres">
      <dgm:prSet presAssocID="{D2FFBE0C-6155-4783-B856-099D300A2552}" presName="bgRect" presStyleLbl="bgAccFollowNode1" presStyleIdx="1" presStyleCnt="3"/>
      <dgm:spPr/>
    </dgm:pt>
    <dgm:pt modelId="{4D2E6BF8-5C08-4993-9397-BC3FBFD5E09D}" type="pres">
      <dgm:prSet presAssocID="{E28AB794-85F0-4112-B61E-31F37CC305D2}" presName="sibTransNodeCircle" presStyleLbl="alignNode1" presStyleIdx="2" presStyleCnt="6">
        <dgm:presLayoutVars>
          <dgm:chMax val="0"/>
          <dgm:bulletEnabled/>
        </dgm:presLayoutVars>
      </dgm:prSet>
      <dgm:spPr/>
    </dgm:pt>
    <dgm:pt modelId="{C02BC705-490C-4CAA-B947-A5ADD21D0442}" type="pres">
      <dgm:prSet presAssocID="{D2FFBE0C-6155-4783-B856-099D300A2552}" presName="bottomLine" presStyleLbl="alignNode1" presStyleIdx="3" presStyleCnt="6">
        <dgm:presLayoutVars/>
      </dgm:prSet>
      <dgm:spPr/>
    </dgm:pt>
    <dgm:pt modelId="{D0CB7EDC-3583-42B5-90AB-4C9AE78DD7DA}" type="pres">
      <dgm:prSet presAssocID="{D2FFBE0C-6155-4783-B856-099D300A2552}" presName="nodeText" presStyleLbl="bgAccFollowNode1" presStyleIdx="1" presStyleCnt="3">
        <dgm:presLayoutVars>
          <dgm:bulletEnabled val="1"/>
        </dgm:presLayoutVars>
      </dgm:prSet>
      <dgm:spPr/>
    </dgm:pt>
    <dgm:pt modelId="{CBE4F01E-9A3E-4872-8699-F6ADFB15D3C2}" type="pres">
      <dgm:prSet presAssocID="{E28AB794-85F0-4112-B61E-31F37CC305D2}" presName="sibTrans" presStyleCnt="0"/>
      <dgm:spPr/>
    </dgm:pt>
    <dgm:pt modelId="{C06B7DC1-0B28-4F51-8871-4500355C34AD}" type="pres">
      <dgm:prSet presAssocID="{2A4E80F0-9D4E-472C-B707-705EECA511EC}" presName="compositeNode" presStyleCnt="0">
        <dgm:presLayoutVars>
          <dgm:bulletEnabled val="1"/>
        </dgm:presLayoutVars>
      </dgm:prSet>
      <dgm:spPr/>
    </dgm:pt>
    <dgm:pt modelId="{4B3BCAAC-9E7D-47D0-A956-848ADD5FCA18}" type="pres">
      <dgm:prSet presAssocID="{2A4E80F0-9D4E-472C-B707-705EECA511EC}" presName="bgRect" presStyleLbl="bgAccFollowNode1" presStyleIdx="2" presStyleCnt="3"/>
      <dgm:spPr/>
    </dgm:pt>
    <dgm:pt modelId="{C6B9E965-BE28-4FE4-8DD5-DFD5BFDE3E58}" type="pres">
      <dgm:prSet presAssocID="{1EC055A3-E7C5-40C7-A5B5-10F1B88D6CDB}" presName="sibTransNodeCircle" presStyleLbl="alignNode1" presStyleIdx="4" presStyleCnt="6">
        <dgm:presLayoutVars>
          <dgm:chMax val="0"/>
          <dgm:bulletEnabled/>
        </dgm:presLayoutVars>
      </dgm:prSet>
      <dgm:spPr/>
    </dgm:pt>
    <dgm:pt modelId="{A11F7274-8EC3-443E-AF49-07BBEBA9EA4A}" type="pres">
      <dgm:prSet presAssocID="{2A4E80F0-9D4E-472C-B707-705EECA511EC}" presName="bottomLine" presStyleLbl="alignNode1" presStyleIdx="5" presStyleCnt="6">
        <dgm:presLayoutVars/>
      </dgm:prSet>
      <dgm:spPr/>
    </dgm:pt>
    <dgm:pt modelId="{BE93C135-938D-4104-8C51-63A4C5245FC2}" type="pres">
      <dgm:prSet presAssocID="{2A4E80F0-9D4E-472C-B707-705EECA511EC}" presName="nodeText" presStyleLbl="bgAccFollowNode1" presStyleIdx="2" presStyleCnt="3">
        <dgm:presLayoutVars>
          <dgm:bulletEnabled val="1"/>
        </dgm:presLayoutVars>
      </dgm:prSet>
      <dgm:spPr/>
    </dgm:pt>
  </dgm:ptLst>
  <dgm:cxnLst>
    <dgm:cxn modelId="{EC087500-BE9B-46C9-9CC8-965FD6245E44}" srcId="{9070D0B7-EF2E-411E-A7D0-011A162ECD14}" destId="{D2FFBE0C-6155-4783-B856-099D300A2552}" srcOrd="1" destOrd="0" parTransId="{79A1047C-CDA8-4D53-9B4B-EAA39CE71E89}" sibTransId="{E28AB794-85F0-4112-B61E-31F37CC305D2}"/>
    <dgm:cxn modelId="{5B54CB0C-9C84-41D9-9C68-6CE7F992CAD8}" srcId="{9070D0B7-EF2E-411E-A7D0-011A162ECD14}" destId="{2A4E80F0-9D4E-472C-B707-705EECA511EC}" srcOrd="2" destOrd="0" parTransId="{66207CE6-C805-4F04-8586-69E5EE04BCE4}" sibTransId="{1EC055A3-E7C5-40C7-A5B5-10F1B88D6CDB}"/>
    <dgm:cxn modelId="{56B1F213-C9D8-4B12-9EE2-475727DA5517}" type="presOf" srcId="{D2FFBE0C-6155-4783-B856-099D300A2552}" destId="{C83D74E6-005A-404C-8A1B-76419209A50C}" srcOrd="0" destOrd="0" presId="urn:microsoft.com/office/officeart/2016/7/layout/BasicLinearProcessNumbered"/>
    <dgm:cxn modelId="{CBBED81A-C885-4FDD-B50E-8C6B79B345F9}" type="presOf" srcId="{9070D0B7-EF2E-411E-A7D0-011A162ECD14}" destId="{9C4C9A8D-3698-405A-B2AC-2083BA9B90AA}" srcOrd="0" destOrd="0" presId="urn:microsoft.com/office/officeart/2016/7/layout/BasicLinearProcessNumbered"/>
    <dgm:cxn modelId="{76D8402B-BB62-4BBB-A77E-C8335C30D510}" type="presOf" srcId="{D2FFBE0C-6155-4783-B856-099D300A2552}" destId="{D0CB7EDC-3583-42B5-90AB-4C9AE78DD7DA}" srcOrd="1" destOrd="0" presId="urn:microsoft.com/office/officeart/2016/7/layout/BasicLinearProcessNumbered"/>
    <dgm:cxn modelId="{467DF02C-6888-46F8-ADFB-2C4CB9BECA54}" srcId="{9070D0B7-EF2E-411E-A7D0-011A162ECD14}" destId="{1EAB6960-D2CB-4719-BDA0-202907C3384D}" srcOrd="0" destOrd="0" parTransId="{358E08D4-DD3A-40E8-A5D7-41BF91C9978C}" sibTransId="{EE801F56-6018-48B4-AF2D-86E7E7FD541D}"/>
    <dgm:cxn modelId="{DA71213A-C329-47B9-A5D4-A376F78F19B7}" type="presOf" srcId="{E28AB794-85F0-4112-B61E-31F37CC305D2}" destId="{4D2E6BF8-5C08-4993-9397-BC3FBFD5E09D}" srcOrd="0" destOrd="0" presId="urn:microsoft.com/office/officeart/2016/7/layout/BasicLinearProcessNumbered"/>
    <dgm:cxn modelId="{CBEA0F6F-F54F-4682-903E-238E3068ED26}" type="presOf" srcId="{1EAB6960-D2CB-4719-BDA0-202907C3384D}" destId="{CDDD674B-BC87-4592-A65C-5D132FF1DD1E}" srcOrd="0" destOrd="0" presId="urn:microsoft.com/office/officeart/2016/7/layout/BasicLinearProcessNumbered"/>
    <dgm:cxn modelId="{63119C52-40FF-4DA1-8A87-EFAF4E34DD51}" type="presOf" srcId="{1EC055A3-E7C5-40C7-A5B5-10F1B88D6CDB}" destId="{C6B9E965-BE28-4FE4-8DD5-DFD5BFDE3E58}" srcOrd="0" destOrd="0" presId="urn:microsoft.com/office/officeart/2016/7/layout/BasicLinearProcessNumbered"/>
    <dgm:cxn modelId="{E7E57E7D-DD78-4938-B64C-AE59A5F915CA}" type="presOf" srcId="{2A4E80F0-9D4E-472C-B707-705EECA511EC}" destId="{BE93C135-938D-4104-8C51-63A4C5245FC2}" srcOrd="1" destOrd="0" presId="urn:microsoft.com/office/officeart/2016/7/layout/BasicLinearProcessNumbered"/>
    <dgm:cxn modelId="{153B85A1-BD88-42C8-895E-49A9BF47A5D0}" type="presOf" srcId="{1EAB6960-D2CB-4719-BDA0-202907C3384D}" destId="{A35AA2BF-742A-49BE-9F5D-C59FBC111128}" srcOrd="1" destOrd="0" presId="urn:microsoft.com/office/officeart/2016/7/layout/BasicLinearProcessNumbered"/>
    <dgm:cxn modelId="{D5ADACDF-BA1D-4DB0-A798-AB74FB32DB0D}" type="presOf" srcId="{2A4E80F0-9D4E-472C-B707-705EECA511EC}" destId="{4B3BCAAC-9E7D-47D0-A956-848ADD5FCA18}" srcOrd="0" destOrd="0" presId="urn:microsoft.com/office/officeart/2016/7/layout/BasicLinearProcessNumbered"/>
    <dgm:cxn modelId="{E6FEE8EC-4D48-4A85-8AC9-74E1DE6AD11F}" type="presOf" srcId="{EE801F56-6018-48B4-AF2D-86E7E7FD541D}" destId="{734C8B89-B5FE-461E-8FEF-AC711881D1B2}" srcOrd="0" destOrd="0" presId="urn:microsoft.com/office/officeart/2016/7/layout/BasicLinearProcessNumbered"/>
    <dgm:cxn modelId="{E8BD3C0B-F166-4741-A329-44D9B327BDDC}" type="presParOf" srcId="{9C4C9A8D-3698-405A-B2AC-2083BA9B90AA}" destId="{85A1D9B8-EDEC-4FFB-9749-CE4306C60CDF}" srcOrd="0" destOrd="0" presId="urn:microsoft.com/office/officeart/2016/7/layout/BasicLinearProcessNumbered"/>
    <dgm:cxn modelId="{28D39186-2C71-414D-B31E-3364E9B631D2}" type="presParOf" srcId="{85A1D9B8-EDEC-4FFB-9749-CE4306C60CDF}" destId="{CDDD674B-BC87-4592-A65C-5D132FF1DD1E}" srcOrd="0" destOrd="0" presId="urn:microsoft.com/office/officeart/2016/7/layout/BasicLinearProcessNumbered"/>
    <dgm:cxn modelId="{56EB285A-191F-4E3A-842E-B9E6B4A249DB}" type="presParOf" srcId="{85A1D9B8-EDEC-4FFB-9749-CE4306C60CDF}" destId="{734C8B89-B5FE-461E-8FEF-AC711881D1B2}" srcOrd="1" destOrd="0" presId="urn:microsoft.com/office/officeart/2016/7/layout/BasicLinearProcessNumbered"/>
    <dgm:cxn modelId="{90C817FA-60CC-4387-9053-E5EFDF74452D}" type="presParOf" srcId="{85A1D9B8-EDEC-4FFB-9749-CE4306C60CDF}" destId="{A5F94FF6-8771-4A7A-8B27-D1BD5BF902CD}" srcOrd="2" destOrd="0" presId="urn:microsoft.com/office/officeart/2016/7/layout/BasicLinearProcessNumbered"/>
    <dgm:cxn modelId="{BFD3EEB5-070A-4367-BBBF-18005AB2C54C}" type="presParOf" srcId="{85A1D9B8-EDEC-4FFB-9749-CE4306C60CDF}" destId="{A35AA2BF-742A-49BE-9F5D-C59FBC111128}" srcOrd="3" destOrd="0" presId="urn:microsoft.com/office/officeart/2016/7/layout/BasicLinearProcessNumbered"/>
    <dgm:cxn modelId="{95879367-EC31-47B9-B969-E9E8EB240C23}" type="presParOf" srcId="{9C4C9A8D-3698-405A-B2AC-2083BA9B90AA}" destId="{CA17DD97-8C41-413D-BF3A-9F00F4A190C0}" srcOrd="1" destOrd="0" presId="urn:microsoft.com/office/officeart/2016/7/layout/BasicLinearProcessNumbered"/>
    <dgm:cxn modelId="{4856450A-3A5F-4166-A093-D9E8B38BF4E2}" type="presParOf" srcId="{9C4C9A8D-3698-405A-B2AC-2083BA9B90AA}" destId="{98CE42A0-A978-45BF-8730-9B0194F98CAC}" srcOrd="2" destOrd="0" presId="urn:microsoft.com/office/officeart/2016/7/layout/BasicLinearProcessNumbered"/>
    <dgm:cxn modelId="{2A18886D-399D-4186-9FAC-C5E69EFBB68D}" type="presParOf" srcId="{98CE42A0-A978-45BF-8730-9B0194F98CAC}" destId="{C83D74E6-005A-404C-8A1B-76419209A50C}" srcOrd="0" destOrd="0" presId="urn:microsoft.com/office/officeart/2016/7/layout/BasicLinearProcessNumbered"/>
    <dgm:cxn modelId="{22704A1A-50FE-4B1C-AB09-705150BC0FA3}" type="presParOf" srcId="{98CE42A0-A978-45BF-8730-9B0194F98CAC}" destId="{4D2E6BF8-5C08-4993-9397-BC3FBFD5E09D}" srcOrd="1" destOrd="0" presId="urn:microsoft.com/office/officeart/2016/7/layout/BasicLinearProcessNumbered"/>
    <dgm:cxn modelId="{4C9A7873-7DCE-46E6-9364-956F8AF6376E}" type="presParOf" srcId="{98CE42A0-A978-45BF-8730-9B0194F98CAC}" destId="{C02BC705-490C-4CAA-B947-A5ADD21D0442}" srcOrd="2" destOrd="0" presId="urn:microsoft.com/office/officeart/2016/7/layout/BasicLinearProcessNumbered"/>
    <dgm:cxn modelId="{A927F578-B9C8-4FC5-A6EA-7AAA0F3E762A}" type="presParOf" srcId="{98CE42A0-A978-45BF-8730-9B0194F98CAC}" destId="{D0CB7EDC-3583-42B5-90AB-4C9AE78DD7DA}" srcOrd="3" destOrd="0" presId="urn:microsoft.com/office/officeart/2016/7/layout/BasicLinearProcessNumbered"/>
    <dgm:cxn modelId="{59BA2186-FE8A-4A4D-81E9-621E16F63A4C}" type="presParOf" srcId="{9C4C9A8D-3698-405A-B2AC-2083BA9B90AA}" destId="{CBE4F01E-9A3E-4872-8699-F6ADFB15D3C2}" srcOrd="3" destOrd="0" presId="urn:microsoft.com/office/officeart/2016/7/layout/BasicLinearProcessNumbered"/>
    <dgm:cxn modelId="{AC2A53C1-AA5A-47D8-A16E-1A600E065BEF}" type="presParOf" srcId="{9C4C9A8D-3698-405A-B2AC-2083BA9B90AA}" destId="{C06B7DC1-0B28-4F51-8871-4500355C34AD}" srcOrd="4" destOrd="0" presId="urn:microsoft.com/office/officeart/2016/7/layout/BasicLinearProcessNumbered"/>
    <dgm:cxn modelId="{389D9821-B26A-464C-8D7C-87695FFFF145}" type="presParOf" srcId="{C06B7DC1-0B28-4F51-8871-4500355C34AD}" destId="{4B3BCAAC-9E7D-47D0-A956-848ADD5FCA18}" srcOrd="0" destOrd="0" presId="urn:microsoft.com/office/officeart/2016/7/layout/BasicLinearProcessNumbered"/>
    <dgm:cxn modelId="{62A27E04-04B0-44A4-A54F-EF9B2A957327}" type="presParOf" srcId="{C06B7DC1-0B28-4F51-8871-4500355C34AD}" destId="{C6B9E965-BE28-4FE4-8DD5-DFD5BFDE3E58}" srcOrd="1" destOrd="0" presId="urn:microsoft.com/office/officeart/2016/7/layout/BasicLinearProcessNumbered"/>
    <dgm:cxn modelId="{D05B6400-732A-4649-A995-2EA34924D742}" type="presParOf" srcId="{C06B7DC1-0B28-4F51-8871-4500355C34AD}" destId="{A11F7274-8EC3-443E-AF49-07BBEBA9EA4A}" srcOrd="2" destOrd="0" presId="urn:microsoft.com/office/officeart/2016/7/layout/BasicLinearProcessNumbered"/>
    <dgm:cxn modelId="{AB8FBE56-2118-411D-AF22-B7B3FAB3F452}" type="presParOf" srcId="{C06B7DC1-0B28-4F51-8871-4500355C34AD}" destId="{BE93C135-938D-4104-8C51-63A4C5245FC2}"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977F657-2D74-4EFF-8CB6-FB433C21ED2D}"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F93BA62-9038-4E61-97D4-8ED77651A98B}">
      <dgm:prSet/>
      <dgm:spPr/>
      <dgm:t>
        <a:bodyPr/>
        <a:lstStyle/>
        <a:p>
          <a:pPr>
            <a:defRPr cap="all"/>
          </a:pPr>
          <a:r>
            <a:rPr lang="en-US" b="0" i="0"/>
            <a:t>Migrate data schema from Access to SQL Server using tools or generative code.</a:t>
          </a:r>
          <a:endParaRPr lang="en-US"/>
        </a:p>
      </dgm:t>
    </dgm:pt>
    <dgm:pt modelId="{549993C6-C47E-4AE7-8AF9-860F81FD8311}" type="parTrans" cxnId="{C126CC02-18CE-472A-8307-83EF7EA99CEE}">
      <dgm:prSet/>
      <dgm:spPr/>
      <dgm:t>
        <a:bodyPr/>
        <a:lstStyle/>
        <a:p>
          <a:endParaRPr lang="en-US"/>
        </a:p>
      </dgm:t>
    </dgm:pt>
    <dgm:pt modelId="{E3756A3A-8631-41FC-8C70-B95303894F3B}" type="sibTrans" cxnId="{C126CC02-18CE-472A-8307-83EF7EA99CEE}">
      <dgm:prSet/>
      <dgm:spPr/>
      <dgm:t>
        <a:bodyPr/>
        <a:lstStyle/>
        <a:p>
          <a:endParaRPr lang="en-US"/>
        </a:p>
      </dgm:t>
    </dgm:pt>
    <dgm:pt modelId="{F311954B-2004-47BC-98D2-E9BB0D3707E7}">
      <dgm:prSet/>
      <dgm:spPr/>
      <dgm:t>
        <a:bodyPr/>
        <a:lstStyle/>
        <a:p>
          <a:pPr>
            <a:defRPr cap="all"/>
          </a:pPr>
          <a:r>
            <a:rPr lang="en-US" b="0" i="0"/>
            <a:t>Define primary and foreign keys for data integrity and relationships.</a:t>
          </a:r>
          <a:endParaRPr lang="en-US"/>
        </a:p>
      </dgm:t>
    </dgm:pt>
    <dgm:pt modelId="{3C14BFC1-FF99-48AB-BD55-9C7456ED4064}" type="parTrans" cxnId="{C861DED4-94B6-4C8C-A9CC-50316E6F331C}">
      <dgm:prSet/>
      <dgm:spPr/>
      <dgm:t>
        <a:bodyPr/>
        <a:lstStyle/>
        <a:p>
          <a:endParaRPr lang="en-US"/>
        </a:p>
      </dgm:t>
    </dgm:pt>
    <dgm:pt modelId="{1FEB578E-FB72-4C98-BD4F-74D2BAC26944}" type="sibTrans" cxnId="{C861DED4-94B6-4C8C-A9CC-50316E6F331C}">
      <dgm:prSet/>
      <dgm:spPr/>
      <dgm:t>
        <a:bodyPr/>
        <a:lstStyle/>
        <a:p>
          <a:endParaRPr lang="en-US"/>
        </a:p>
      </dgm:t>
    </dgm:pt>
    <dgm:pt modelId="{11B2E38E-549B-4892-8156-DFC8E8937849}">
      <dgm:prSet/>
      <dgm:spPr/>
      <dgm:t>
        <a:bodyPr/>
        <a:lstStyle/>
        <a:p>
          <a:pPr>
            <a:defRPr cap="all"/>
          </a:pPr>
          <a:r>
            <a:rPr lang="en-US" b="0" i="0"/>
            <a:t>Consider data normalization for optimal storage and performance.</a:t>
          </a:r>
          <a:endParaRPr lang="en-US"/>
        </a:p>
      </dgm:t>
    </dgm:pt>
    <dgm:pt modelId="{22883EC4-B650-431E-AECE-98EA82168AA4}" type="parTrans" cxnId="{DA28A4B6-3262-4492-B517-327524F1AE00}">
      <dgm:prSet/>
      <dgm:spPr/>
      <dgm:t>
        <a:bodyPr/>
        <a:lstStyle/>
        <a:p>
          <a:endParaRPr lang="en-US"/>
        </a:p>
      </dgm:t>
    </dgm:pt>
    <dgm:pt modelId="{0C3AAA0C-86CA-43C0-98BD-143330D41B94}" type="sibTrans" cxnId="{DA28A4B6-3262-4492-B517-327524F1AE00}">
      <dgm:prSet/>
      <dgm:spPr/>
      <dgm:t>
        <a:bodyPr/>
        <a:lstStyle/>
        <a:p>
          <a:endParaRPr lang="en-US"/>
        </a:p>
      </dgm:t>
    </dgm:pt>
    <dgm:pt modelId="{C75CDC63-E8A3-4193-8DB4-AD9C56BE2A61}" type="pres">
      <dgm:prSet presAssocID="{9977F657-2D74-4EFF-8CB6-FB433C21ED2D}" presName="root" presStyleCnt="0">
        <dgm:presLayoutVars>
          <dgm:dir/>
          <dgm:resizeHandles val="exact"/>
        </dgm:presLayoutVars>
      </dgm:prSet>
      <dgm:spPr/>
    </dgm:pt>
    <dgm:pt modelId="{F42A7A05-EEE9-4F95-A307-7D0B4AC596C6}" type="pres">
      <dgm:prSet presAssocID="{4F93BA62-9038-4E61-97D4-8ED77651A98B}" presName="compNode" presStyleCnt="0"/>
      <dgm:spPr/>
    </dgm:pt>
    <dgm:pt modelId="{50DE25A1-8147-4B28-A7E9-F55969215E41}" type="pres">
      <dgm:prSet presAssocID="{4F93BA62-9038-4E61-97D4-8ED77651A98B}" presName="iconBgRect" presStyleLbl="bgShp" presStyleIdx="0" presStyleCnt="3"/>
      <dgm:spPr/>
    </dgm:pt>
    <dgm:pt modelId="{ED764A73-2013-463E-B7AA-5180AB3A6EAF}" type="pres">
      <dgm:prSet presAssocID="{4F93BA62-9038-4E61-97D4-8ED77651A98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tabase"/>
        </a:ext>
      </dgm:extLst>
    </dgm:pt>
    <dgm:pt modelId="{91F26EFF-8281-4F97-AFB4-379D39DE9A04}" type="pres">
      <dgm:prSet presAssocID="{4F93BA62-9038-4E61-97D4-8ED77651A98B}" presName="spaceRect" presStyleCnt="0"/>
      <dgm:spPr/>
    </dgm:pt>
    <dgm:pt modelId="{24A806DF-CFAE-4C0F-A50B-FB2D544B000A}" type="pres">
      <dgm:prSet presAssocID="{4F93BA62-9038-4E61-97D4-8ED77651A98B}" presName="textRect" presStyleLbl="revTx" presStyleIdx="0" presStyleCnt="3">
        <dgm:presLayoutVars>
          <dgm:chMax val="1"/>
          <dgm:chPref val="1"/>
        </dgm:presLayoutVars>
      </dgm:prSet>
      <dgm:spPr/>
    </dgm:pt>
    <dgm:pt modelId="{A3E860EA-83B7-4738-A1A4-CA546E6792D6}" type="pres">
      <dgm:prSet presAssocID="{E3756A3A-8631-41FC-8C70-B95303894F3B}" presName="sibTrans" presStyleCnt="0"/>
      <dgm:spPr/>
    </dgm:pt>
    <dgm:pt modelId="{ADABED77-3AED-4018-823B-624593B2B808}" type="pres">
      <dgm:prSet presAssocID="{F311954B-2004-47BC-98D2-E9BB0D3707E7}" presName="compNode" presStyleCnt="0"/>
      <dgm:spPr/>
    </dgm:pt>
    <dgm:pt modelId="{0DFEC4AF-36D9-4509-B083-B3E71EC90417}" type="pres">
      <dgm:prSet presAssocID="{F311954B-2004-47BC-98D2-E9BB0D3707E7}" presName="iconBgRect" presStyleLbl="bgShp" presStyleIdx="1" presStyleCnt="3"/>
      <dgm:spPr/>
    </dgm:pt>
    <dgm:pt modelId="{242F9C54-62BB-4A22-9C34-ABE969714D9E}" type="pres">
      <dgm:prSet presAssocID="{F311954B-2004-47BC-98D2-E9BB0D3707E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Key"/>
        </a:ext>
      </dgm:extLst>
    </dgm:pt>
    <dgm:pt modelId="{3367B8BF-59AE-42A8-89D3-8936FBD403BB}" type="pres">
      <dgm:prSet presAssocID="{F311954B-2004-47BC-98D2-E9BB0D3707E7}" presName="spaceRect" presStyleCnt="0"/>
      <dgm:spPr/>
    </dgm:pt>
    <dgm:pt modelId="{2799EEB2-5822-49D9-B843-7D07C73A60E3}" type="pres">
      <dgm:prSet presAssocID="{F311954B-2004-47BC-98D2-E9BB0D3707E7}" presName="textRect" presStyleLbl="revTx" presStyleIdx="1" presStyleCnt="3">
        <dgm:presLayoutVars>
          <dgm:chMax val="1"/>
          <dgm:chPref val="1"/>
        </dgm:presLayoutVars>
      </dgm:prSet>
      <dgm:spPr/>
    </dgm:pt>
    <dgm:pt modelId="{2EAA8C20-A949-4681-B997-D3A0BEDA3C3C}" type="pres">
      <dgm:prSet presAssocID="{1FEB578E-FB72-4C98-BD4F-74D2BAC26944}" presName="sibTrans" presStyleCnt="0"/>
      <dgm:spPr/>
    </dgm:pt>
    <dgm:pt modelId="{5475FD86-DE3B-4ADA-B850-146DB89004C1}" type="pres">
      <dgm:prSet presAssocID="{11B2E38E-549B-4892-8156-DFC8E8937849}" presName="compNode" presStyleCnt="0"/>
      <dgm:spPr/>
    </dgm:pt>
    <dgm:pt modelId="{A77D93C0-5948-44E4-9613-6375AFAFA87E}" type="pres">
      <dgm:prSet presAssocID="{11B2E38E-549B-4892-8156-DFC8E8937849}" presName="iconBgRect" presStyleLbl="bgShp" presStyleIdx="2" presStyleCnt="3"/>
      <dgm:spPr/>
    </dgm:pt>
    <dgm:pt modelId="{F5ABF9FF-0FC6-4125-A063-F5DB344514F3}" type="pres">
      <dgm:prSet presAssocID="{11B2E38E-549B-4892-8156-DFC8E893784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atistics"/>
        </a:ext>
      </dgm:extLst>
    </dgm:pt>
    <dgm:pt modelId="{77E3E336-4BA9-4372-B0C9-B6353EAA5434}" type="pres">
      <dgm:prSet presAssocID="{11B2E38E-549B-4892-8156-DFC8E8937849}" presName="spaceRect" presStyleCnt="0"/>
      <dgm:spPr/>
    </dgm:pt>
    <dgm:pt modelId="{6C6B7B67-6B2A-48D4-AAB4-2E80E19FEF29}" type="pres">
      <dgm:prSet presAssocID="{11B2E38E-549B-4892-8156-DFC8E8937849}" presName="textRect" presStyleLbl="revTx" presStyleIdx="2" presStyleCnt="3">
        <dgm:presLayoutVars>
          <dgm:chMax val="1"/>
          <dgm:chPref val="1"/>
        </dgm:presLayoutVars>
      </dgm:prSet>
      <dgm:spPr/>
    </dgm:pt>
  </dgm:ptLst>
  <dgm:cxnLst>
    <dgm:cxn modelId="{B643D600-FE65-4F13-9996-5D8D21336E60}" type="presOf" srcId="{F311954B-2004-47BC-98D2-E9BB0D3707E7}" destId="{2799EEB2-5822-49D9-B843-7D07C73A60E3}" srcOrd="0" destOrd="0" presId="urn:microsoft.com/office/officeart/2018/5/layout/IconCircleLabelList"/>
    <dgm:cxn modelId="{C126CC02-18CE-472A-8307-83EF7EA99CEE}" srcId="{9977F657-2D74-4EFF-8CB6-FB433C21ED2D}" destId="{4F93BA62-9038-4E61-97D4-8ED77651A98B}" srcOrd="0" destOrd="0" parTransId="{549993C6-C47E-4AE7-8AF9-860F81FD8311}" sibTransId="{E3756A3A-8631-41FC-8C70-B95303894F3B}"/>
    <dgm:cxn modelId="{91316399-3ADE-40C9-91E2-BA6402D7E8EE}" type="presOf" srcId="{9977F657-2D74-4EFF-8CB6-FB433C21ED2D}" destId="{C75CDC63-E8A3-4193-8DB4-AD9C56BE2A61}" srcOrd="0" destOrd="0" presId="urn:microsoft.com/office/officeart/2018/5/layout/IconCircleLabelList"/>
    <dgm:cxn modelId="{02804399-742B-4B2B-A126-EA7D147294EE}" type="presOf" srcId="{4F93BA62-9038-4E61-97D4-8ED77651A98B}" destId="{24A806DF-CFAE-4C0F-A50B-FB2D544B000A}" srcOrd="0" destOrd="0" presId="urn:microsoft.com/office/officeart/2018/5/layout/IconCircleLabelList"/>
    <dgm:cxn modelId="{DA28A4B6-3262-4492-B517-327524F1AE00}" srcId="{9977F657-2D74-4EFF-8CB6-FB433C21ED2D}" destId="{11B2E38E-549B-4892-8156-DFC8E8937849}" srcOrd="2" destOrd="0" parTransId="{22883EC4-B650-431E-AECE-98EA82168AA4}" sibTransId="{0C3AAA0C-86CA-43C0-98BD-143330D41B94}"/>
    <dgm:cxn modelId="{C861DED4-94B6-4C8C-A9CC-50316E6F331C}" srcId="{9977F657-2D74-4EFF-8CB6-FB433C21ED2D}" destId="{F311954B-2004-47BC-98D2-E9BB0D3707E7}" srcOrd="1" destOrd="0" parTransId="{3C14BFC1-FF99-48AB-BD55-9C7456ED4064}" sibTransId="{1FEB578E-FB72-4C98-BD4F-74D2BAC26944}"/>
    <dgm:cxn modelId="{346AC4F3-3D56-4B06-AAA4-A15ACF79B0CA}" type="presOf" srcId="{11B2E38E-549B-4892-8156-DFC8E8937849}" destId="{6C6B7B67-6B2A-48D4-AAB4-2E80E19FEF29}" srcOrd="0" destOrd="0" presId="urn:microsoft.com/office/officeart/2018/5/layout/IconCircleLabelList"/>
    <dgm:cxn modelId="{712E21E8-2CBC-436C-B55B-2296EB729B05}" type="presParOf" srcId="{C75CDC63-E8A3-4193-8DB4-AD9C56BE2A61}" destId="{F42A7A05-EEE9-4F95-A307-7D0B4AC596C6}" srcOrd="0" destOrd="0" presId="urn:microsoft.com/office/officeart/2018/5/layout/IconCircleLabelList"/>
    <dgm:cxn modelId="{D588BCB9-2041-4313-BD02-D7BFC228F8AA}" type="presParOf" srcId="{F42A7A05-EEE9-4F95-A307-7D0B4AC596C6}" destId="{50DE25A1-8147-4B28-A7E9-F55969215E41}" srcOrd="0" destOrd="0" presId="urn:microsoft.com/office/officeart/2018/5/layout/IconCircleLabelList"/>
    <dgm:cxn modelId="{85E5E4BE-9604-45DA-8DD5-65472858443E}" type="presParOf" srcId="{F42A7A05-EEE9-4F95-A307-7D0B4AC596C6}" destId="{ED764A73-2013-463E-B7AA-5180AB3A6EAF}" srcOrd="1" destOrd="0" presId="urn:microsoft.com/office/officeart/2018/5/layout/IconCircleLabelList"/>
    <dgm:cxn modelId="{327A911B-B517-4F5A-B562-23E3074FD3DA}" type="presParOf" srcId="{F42A7A05-EEE9-4F95-A307-7D0B4AC596C6}" destId="{91F26EFF-8281-4F97-AFB4-379D39DE9A04}" srcOrd="2" destOrd="0" presId="urn:microsoft.com/office/officeart/2018/5/layout/IconCircleLabelList"/>
    <dgm:cxn modelId="{CD305720-AA7F-4D29-A87C-EBD2A45A3073}" type="presParOf" srcId="{F42A7A05-EEE9-4F95-A307-7D0B4AC596C6}" destId="{24A806DF-CFAE-4C0F-A50B-FB2D544B000A}" srcOrd="3" destOrd="0" presId="urn:microsoft.com/office/officeart/2018/5/layout/IconCircleLabelList"/>
    <dgm:cxn modelId="{8779E166-8A6F-4840-95B8-20476ACEA52B}" type="presParOf" srcId="{C75CDC63-E8A3-4193-8DB4-AD9C56BE2A61}" destId="{A3E860EA-83B7-4738-A1A4-CA546E6792D6}" srcOrd="1" destOrd="0" presId="urn:microsoft.com/office/officeart/2018/5/layout/IconCircleLabelList"/>
    <dgm:cxn modelId="{BAB257C9-AB35-429F-992A-8BCF0494A7DA}" type="presParOf" srcId="{C75CDC63-E8A3-4193-8DB4-AD9C56BE2A61}" destId="{ADABED77-3AED-4018-823B-624593B2B808}" srcOrd="2" destOrd="0" presId="urn:microsoft.com/office/officeart/2018/5/layout/IconCircleLabelList"/>
    <dgm:cxn modelId="{D804F057-9A2E-4F71-A44E-3B52ABF77063}" type="presParOf" srcId="{ADABED77-3AED-4018-823B-624593B2B808}" destId="{0DFEC4AF-36D9-4509-B083-B3E71EC90417}" srcOrd="0" destOrd="0" presId="urn:microsoft.com/office/officeart/2018/5/layout/IconCircleLabelList"/>
    <dgm:cxn modelId="{BF2BA72F-375A-4DDA-8AAA-306C2C757128}" type="presParOf" srcId="{ADABED77-3AED-4018-823B-624593B2B808}" destId="{242F9C54-62BB-4A22-9C34-ABE969714D9E}" srcOrd="1" destOrd="0" presId="urn:microsoft.com/office/officeart/2018/5/layout/IconCircleLabelList"/>
    <dgm:cxn modelId="{19F04385-509D-44BA-9771-001189AB67F4}" type="presParOf" srcId="{ADABED77-3AED-4018-823B-624593B2B808}" destId="{3367B8BF-59AE-42A8-89D3-8936FBD403BB}" srcOrd="2" destOrd="0" presId="urn:microsoft.com/office/officeart/2018/5/layout/IconCircleLabelList"/>
    <dgm:cxn modelId="{B936FA84-126C-4ACF-B3A1-7E0349BE99C3}" type="presParOf" srcId="{ADABED77-3AED-4018-823B-624593B2B808}" destId="{2799EEB2-5822-49D9-B843-7D07C73A60E3}" srcOrd="3" destOrd="0" presId="urn:microsoft.com/office/officeart/2018/5/layout/IconCircleLabelList"/>
    <dgm:cxn modelId="{8869F9B8-BB5D-457E-A20C-5016B419142B}" type="presParOf" srcId="{C75CDC63-E8A3-4193-8DB4-AD9C56BE2A61}" destId="{2EAA8C20-A949-4681-B997-D3A0BEDA3C3C}" srcOrd="3" destOrd="0" presId="urn:microsoft.com/office/officeart/2018/5/layout/IconCircleLabelList"/>
    <dgm:cxn modelId="{AD3859D7-AB2D-4A53-9E0A-374CDBF251DE}" type="presParOf" srcId="{C75CDC63-E8A3-4193-8DB4-AD9C56BE2A61}" destId="{5475FD86-DE3B-4ADA-B850-146DB89004C1}" srcOrd="4" destOrd="0" presId="urn:microsoft.com/office/officeart/2018/5/layout/IconCircleLabelList"/>
    <dgm:cxn modelId="{DE3F6867-6B21-4E58-8CE1-FC771DEDBE1A}" type="presParOf" srcId="{5475FD86-DE3B-4ADA-B850-146DB89004C1}" destId="{A77D93C0-5948-44E4-9613-6375AFAFA87E}" srcOrd="0" destOrd="0" presId="urn:microsoft.com/office/officeart/2018/5/layout/IconCircleLabelList"/>
    <dgm:cxn modelId="{9DE71BDC-71BD-416A-92EE-DF3E4E1DB5C3}" type="presParOf" srcId="{5475FD86-DE3B-4ADA-B850-146DB89004C1}" destId="{F5ABF9FF-0FC6-4125-A063-F5DB344514F3}" srcOrd="1" destOrd="0" presId="urn:microsoft.com/office/officeart/2018/5/layout/IconCircleLabelList"/>
    <dgm:cxn modelId="{4D020EC6-3DB8-4E72-BB49-A4A86A196818}" type="presParOf" srcId="{5475FD86-DE3B-4ADA-B850-146DB89004C1}" destId="{77E3E336-4BA9-4372-B0C9-B6353EAA5434}" srcOrd="2" destOrd="0" presId="urn:microsoft.com/office/officeart/2018/5/layout/IconCircleLabelList"/>
    <dgm:cxn modelId="{AFDF6AEB-B0A8-4A9F-9CD4-209571C36CB4}" type="presParOf" srcId="{5475FD86-DE3B-4ADA-B850-146DB89004C1}" destId="{6C6B7B67-6B2A-48D4-AAB4-2E80E19FEF29}"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B35105-7F28-44C3-850D-55F6E9E4B86C}" type="doc">
      <dgm:prSet loTypeId="urn:microsoft.com/office/officeart/2016/7/layout/BasicLinearProcessNumbered" loCatId="process" qsTypeId="urn:microsoft.com/office/officeart/2005/8/quickstyle/simple1" qsCatId="simple" csTypeId="urn:microsoft.com/office/officeart/2005/8/colors/colorful2" csCatId="colorful"/>
      <dgm:spPr/>
      <dgm:t>
        <a:bodyPr/>
        <a:lstStyle/>
        <a:p>
          <a:endParaRPr lang="en-US"/>
        </a:p>
      </dgm:t>
    </dgm:pt>
    <dgm:pt modelId="{42A8DCD4-790A-43ED-B445-EBA22E6D3A08}">
      <dgm:prSet/>
      <dgm:spPr/>
      <dgm:t>
        <a:bodyPr/>
        <a:lstStyle/>
        <a:p>
          <a:r>
            <a:rPr lang="en-US" b="0" i="0"/>
            <a:t>Auto generate controllers for handling API requests from the Angular frontend.</a:t>
          </a:r>
          <a:endParaRPr lang="en-US"/>
        </a:p>
      </dgm:t>
    </dgm:pt>
    <dgm:pt modelId="{3EA60701-76D2-44E8-B39A-20F5E6D4512C}" type="parTrans" cxnId="{3232F4DE-39D0-4994-8647-E341C65AB8B1}">
      <dgm:prSet/>
      <dgm:spPr/>
      <dgm:t>
        <a:bodyPr/>
        <a:lstStyle/>
        <a:p>
          <a:endParaRPr lang="en-US"/>
        </a:p>
      </dgm:t>
    </dgm:pt>
    <dgm:pt modelId="{AD50C2C9-CDD8-43DA-BDA1-F06951A89603}" type="sibTrans" cxnId="{3232F4DE-39D0-4994-8647-E341C65AB8B1}">
      <dgm:prSet phldrT="1" phldr="0"/>
      <dgm:spPr/>
      <dgm:t>
        <a:bodyPr/>
        <a:lstStyle/>
        <a:p>
          <a:r>
            <a:rPr lang="en-US"/>
            <a:t>1</a:t>
          </a:r>
        </a:p>
      </dgm:t>
    </dgm:pt>
    <dgm:pt modelId="{6E4CE766-290A-4E62-B185-9FD2537E8EBD}">
      <dgm:prSet/>
      <dgm:spPr/>
      <dgm:t>
        <a:bodyPr/>
        <a:lstStyle/>
        <a:p>
          <a:r>
            <a:rPr lang="en-US" b="0" i="0"/>
            <a:t>Utilize Entity Framework Core to interact with the SQL Server database.</a:t>
          </a:r>
          <a:endParaRPr lang="en-US"/>
        </a:p>
      </dgm:t>
    </dgm:pt>
    <dgm:pt modelId="{59600700-185E-46EF-B1BB-FB492DFA044B}" type="parTrans" cxnId="{5D4937EB-1EC1-48D4-A696-D25FA3F351F5}">
      <dgm:prSet/>
      <dgm:spPr/>
      <dgm:t>
        <a:bodyPr/>
        <a:lstStyle/>
        <a:p>
          <a:endParaRPr lang="en-US"/>
        </a:p>
      </dgm:t>
    </dgm:pt>
    <dgm:pt modelId="{FD6B3D47-091F-40C5-87C5-4AC7E2E8C204}" type="sibTrans" cxnId="{5D4937EB-1EC1-48D4-A696-D25FA3F351F5}">
      <dgm:prSet phldrT="2" phldr="0"/>
      <dgm:spPr/>
      <dgm:t>
        <a:bodyPr/>
        <a:lstStyle/>
        <a:p>
          <a:r>
            <a:rPr lang="en-US"/>
            <a:t>2</a:t>
          </a:r>
        </a:p>
      </dgm:t>
    </dgm:pt>
    <dgm:pt modelId="{51A5915D-D8F2-49A8-B253-B6533E03C052}">
      <dgm:prSet/>
      <dgm:spPr/>
      <dgm:t>
        <a:bodyPr/>
        <a:lstStyle/>
        <a:p>
          <a:r>
            <a:rPr lang="en-US" b="0" i="0"/>
            <a:t>Implement business logic extracted from Access VBA or define new logic as needed.</a:t>
          </a:r>
          <a:endParaRPr lang="en-US"/>
        </a:p>
      </dgm:t>
    </dgm:pt>
    <dgm:pt modelId="{4B668492-DB05-4624-9D14-088F75D42484}" type="parTrans" cxnId="{EEA9CA60-0844-4BDC-AC67-667CAAD97352}">
      <dgm:prSet/>
      <dgm:spPr/>
      <dgm:t>
        <a:bodyPr/>
        <a:lstStyle/>
        <a:p>
          <a:endParaRPr lang="en-US"/>
        </a:p>
      </dgm:t>
    </dgm:pt>
    <dgm:pt modelId="{CFFA4C50-6146-4FE2-9EF9-6EB676080914}" type="sibTrans" cxnId="{EEA9CA60-0844-4BDC-AC67-667CAAD97352}">
      <dgm:prSet phldrT="3" phldr="0"/>
      <dgm:spPr/>
      <dgm:t>
        <a:bodyPr/>
        <a:lstStyle/>
        <a:p>
          <a:r>
            <a:rPr lang="en-US"/>
            <a:t>3</a:t>
          </a:r>
        </a:p>
      </dgm:t>
    </dgm:pt>
    <dgm:pt modelId="{5A234235-8AD2-4A83-BBF6-1275727493D4}">
      <dgm:prSet/>
      <dgm:spPr/>
      <dgm:t>
        <a:bodyPr/>
        <a:lstStyle/>
        <a:p>
          <a:r>
            <a:rPr lang="en-US" b="0" i="0"/>
            <a:t>Leverage dependency injection for loose coupling and testability.</a:t>
          </a:r>
          <a:endParaRPr lang="en-US"/>
        </a:p>
      </dgm:t>
    </dgm:pt>
    <dgm:pt modelId="{8A098087-C873-4BFC-9DA3-251B0B415D74}" type="parTrans" cxnId="{CB3B47DD-8E7F-4A0F-AB10-E29589FECE1D}">
      <dgm:prSet/>
      <dgm:spPr/>
      <dgm:t>
        <a:bodyPr/>
        <a:lstStyle/>
        <a:p>
          <a:endParaRPr lang="en-US"/>
        </a:p>
      </dgm:t>
    </dgm:pt>
    <dgm:pt modelId="{E0F5B448-58E0-4367-985D-64F212BFDD5C}" type="sibTrans" cxnId="{CB3B47DD-8E7F-4A0F-AB10-E29589FECE1D}">
      <dgm:prSet phldrT="4" phldr="0"/>
      <dgm:spPr/>
      <dgm:t>
        <a:bodyPr/>
        <a:lstStyle/>
        <a:p>
          <a:r>
            <a:rPr lang="en-US"/>
            <a:t>4</a:t>
          </a:r>
        </a:p>
      </dgm:t>
    </dgm:pt>
    <dgm:pt modelId="{A014871D-8C4E-4941-AD30-8695D89BFEDB}" type="pres">
      <dgm:prSet presAssocID="{B2B35105-7F28-44C3-850D-55F6E9E4B86C}" presName="Name0" presStyleCnt="0">
        <dgm:presLayoutVars>
          <dgm:animLvl val="lvl"/>
          <dgm:resizeHandles val="exact"/>
        </dgm:presLayoutVars>
      </dgm:prSet>
      <dgm:spPr/>
    </dgm:pt>
    <dgm:pt modelId="{555E4037-6605-41D3-BCFD-C0AB62B615D7}" type="pres">
      <dgm:prSet presAssocID="{42A8DCD4-790A-43ED-B445-EBA22E6D3A08}" presName="compositeNode" presStyleCnt="0">
        <dgm:presLayoutVars>
          <dgm:bulletEnabled val="1"/>
        </dgm:presLayoutVars>
      </dgm:prSet>
      <dgm:spPr/>
    </dgm:pt>
    <dgm:pt modelId="{D8D2BB35-A818-4AE0-8871-9D95E94D6FA1}" type="pres">
      <dgm:prSet presAssocID="{42A8DCD4-790A-43ED-B445-EBA22E6D3A08}" presName="bgRect" presStyleLbl="bgAccFollowNode1" presStyleIdx="0" presStyleCnt="4"/>
      <dgm:spPr/>
    </dgm:pt>
    <dgm:pt modelId="{74FEAEAD-6CA0-4980-9D97-872A233D4D3C}" type="pres">
      <dgm:prSet presAssocID="{AD50C2C9-CDD8-43DA-BDA1-F06951A89603}" presName="sibTransNodeCircle" presStyleLbl="alignNode1" presStyleIdx="0" presStyleCnt="8">
        <dgm:presLayoutVars>
          <dgm:chMax val="0"/>
          <dgm:bulletEnabled/>
        </dgm:presLayoutVars>
      </dgm:prSet>
      <dgm:spPr/>
    </dgm:pt>
    <dgm:pt modelId="{A9F86A94-0160-40A1-B847-E2F6602D0C86}" type="pres">
      <dgm:prSet presAssocID="{42A8DCD4-790A-43ED-B445-EBA22E6D3A08}" presName="bottomLine" presStyleLbl="alignNode1" presStyleIdx="1" presStyleCnt="8">
        <dgm:presLayoutVars/>
      </dgm:prSet>
      <dgm:spPr/>
    </dgm:pt>
    <dgm:pt modelId="{5B72A442-B2EA-44F6-8250-F4582B04E664}" type="pres">
      <dgm:prSet presAssocID="{42A8DCD4-790A-43ED-B445-EBA22E6D3A08}" presName="nodeText" presStyleLbl="bgAccFollowNode1" presStyleIdx="0" presStyleCnt="4">
        <dgm:presLayoutVars>
          <dgm:bulletEnabled val="1"/>
        </dgm:presLayoutVars>
      </dgm:prSet>
      <dgm:spPr/>
    </dgm:pt>
    <dgm:pt modelId="{49E1BFDB-88E6-49ED-B996-7A8A86957415}" type="pres">
      <dgm:prSet presAssocID="{AD50C2C9-CDD8-43DA-BDA1-F06951A89603}" presName="sibTrans" presStyleCnt="0"/>
      <dgm:spPr/>
    </dgm:pt>
    <dgm:pt modelId="{F26611CA-6A1B-47DA-9945-65C9127497E9}" type="pres">
      <dgm:prSet presAssocID="{6E4CE766-290A-4E62-B185-9FD2537E8EBD}" presName="compositeNode" presStyleCnt="0">
        <dgm:presLayoutVars>
          <dgm:bulletEnabled val="1"/>
        </dgm:presLayoutVars>
      </dgm:prSet>
      <dgm:spPr/>
    </dgm:pt>
    <dgm:pt modelId="{D2A05037-4CA0-49F9-AD41-CFBA03BC8593}" type="pres">
      <dgm:prSet presAssocID="{6E4CE766-290A-4E62-B185-9FD2537E8EBD}" presName="bgRect" presStyleLbl="bgAccFollowNode1" presStyleIdx="1" presStyleCnt="4"/>
      <dgm:spPr/>
    </dgm:pt>
    <dgm:pt modelId="{85A6D221-B144-48FB-B7A9-3155947689A9}" type="pres">
      <dgm:prSet presAssocID="{FD6B3D47-091F-40C5-87C5-4AC7E2E8C204}" presName="sibTransNodeCircle" presStyleLbl="alignNode1" presStyleIdx="2" presStyleCnt="8">
        <dgm:presLayoutVars>
          <dgm:chMax val="0"/>
          <dgm:bulletEnabled/>
        </dgm:presLayoutVars>
      </dgm:prSet>
      <dgm:spPr/>
    </dgm:pt>
    <dgm:pt modelId="{4B55BC19-5E05-453B-A915-8023AEFD6989}" type="pres">
      <dgm:prSet presAssocID="{6E4CE766-290A-4E62-B185-9FD2537E8EBD}" presName="bottomLine" presStyleLbl="alignNode1" presStyleIdx="3" presStyleCnt="8">
        <dgm:presLayoutVars/>
      </dgm:prSet>
      <dgm:spPr/>
    </dgm:pt>
    <dgm:pt modelId="{0B20AEB8-F287-45E6-908D-00A0AFEB59F0}" type="pres">
      <dgm:prSet presAssocID="{6E4CE766-290A-4E62-B185-9FD2537E8EBD}" presName="nodeText" presStyleLbl="bgAccFollowNode1" presStyleIdx="1" presStyleCnt="4">
        <dgm:presLayoutVars>
          <dgm:bulletEnabled val="1"/>
        </dgm:presLayoutVars>
      </dgm:prSet>
      <dgm:spPr/>
    </dgm:pt>
    <dgm:pt modelId="{B807DC2A-7781-4E34-897C-708E86FA017B}" type="pres">
      <dgm:prSet presAssocID="{FD6B3D47-091F-40C5-87C5-4AC7E2E8C204}" presName="sibTrans" presStyleCnt="0"/>
      <dgm:spPr/>
    </dgm:pt>
    <dgm:pt modelId="{66F98D21-DFC3-4F41-8689-4FAD54E25C67}" type="pres">
      <dgm:prSet presAssocID="{51A5915D-D8F2-49A8-B253-B6533E03C052}" presName="compositeNode" presStyleCnt="0">
        <dgm:presLayoutVars>
          <dgm:bulletEnabled val="1"/>
        </dgm:presLayoutVars>
      </dgm:prSet>
      <dgm:spPr/>
    </dgm:pt>
    <dgm:pt modelId="{DFA9ED7F-56A0-4D78-AB90-F2D7173302C2}" type="pres">
      <dgm:prSet presAssocID="{51A5915D-D8F2-49A8-B253-B6533E03C052}" presName="bgRect" presStyleLbl="bgAccFollowNode1" presStyleIdx="2" presStyleCnt="4"/>
      <dgm:spPr/>
    </dgm:pt>
    <dgm:pt modelId="{C8B0366F-00B9-4F2B-95CB-715D0B60862A}" type="pres">
      <dgm:prSet presAssocID="{CFFA4C50-6146-4FE2-9EF9-6EB676080914}" presName="sibTransNodeCircle" presStyleLbl="alignNode1" presStyleIdx="4" presStyleCnt="8">
        <dgm:presLayoutVars>
          <dgm:chMax val="0"/>
          <dgm:bulletEnabled/>
        </dgm:presLayoutVars>
      </dgm:prSet>
      <dgm:spPr/>
    </dgm:pt>
    <dgm:pt modelId="{93FB1F98-AA66-4B5D-AE89-14579C7B86CA}" type="pres">
      <dgm:prSet presAssocID="{51A5915D-D8F2-49A8-B253-B6533E03C052}" presName="bottomLine" presStyleLbl="alignNode1" presStyleIdx="5" presStyleCnt="8">
        <dgm:presLayoutVars/>
      </dgm:prSet>
      <dgm:spPr/>
    </dgm:pt>
    <dgm:pt modelId="{7A4E0487-5B6A-4087-9835-73319B8DD2B3}" type="pres">
      <dgm:prSet presAssocID="{51A5915D-D8F2-49A8-B253-B6533E03C052}" presName="nodeText" presStyleLbl="bgAccFollowNode1" presStyleIdx="2" presStyleCnt="4">
        <dgm:presLayoutVars>
          <dgm:bulletEnabled val="1"/>
        </dgm:presLayoutVars>
      </dgm:prSet>
      <dgm:spPr/>
    </dgm:pt>
    <dgm:pt modelId="{CC3E7A96-6E33-4016-8AE5-53D7A86BAEB2}" type="pres">
      <dgm:prSet presAssocID="{CFFA4C50-6146-4FE2-9EF9-6EB676080914}" presName="sibTrans" presStyleCnt="0"/>
      <dgm:spPr/>
    </dgm:pt>
    <dgm:pt modelId="{28825D11-7D9B-4D6A-B144-0A0DA2EA58A8}" type="pres">
      <dgm:prSet presAssocID="{5A234235-8AD2-4A83-BBF6-1275727493D4}" presName="compositeNode" presStyleCnt="0">
        <dgm:presLayoutVars>
          <dgm:bulletEnabled val="1"/>
        </dgm:presLayoutVars>
      </dgm:prSet>
      <dgm:spPr/>
    </dgm:pt>
    <dgm:pt modelId="{082C1DCF-5F34-44B0-87DA-A7FFFCEA6FC3}" type="pres">
      <dgm:prSet presAssocID="{5A234235-8AD2-4A83-BBF6-1275727493D4}" presName="bgRect" presStyleLbl="bgAccFollowNode1" presStyleIdx="3" presStyleCnt="4"/>
      <dgm:spPr/>
    </dgm:pt>
    <dgm:pt modelId="{1993DC6C-78A1-47E3-ABF1-B97293D2FB24}" type="pres">
      <dgm:prSet presAssocID="{E0F5B448-58E0-4367-985D-64F212BFDD5C}" presName="sibTransNodeCircle" presStyleLbl="alignNode1" presStyleIdx="6" presStyleCnt="8">
        <dgm:presLayoutVars>
          <dgm:chMax val="0"/>
          <dgm:bulletEnabled/>
        </dgm:presLayoutVars>
      </dgm:prSet>
      <dgm:spPr/>
    </dgm:pt>
    <dgm:pt modelId="{AAE3ED1C-71D6-4EBD-953F-8ACCE21949FC}" type="pres">
      <dgm:prSet presAssocID="{5A234235-8AD2-4A83-BBF6-1275727493D4}" presName="bottomLine" presStyleLbl="alignNode1" presStyleIdx="7" presStyleCnt="8">
        <dgm:presLayoutVars/>
      </dgm:prSet>
      <dgm:spPr/>
    </dgm:pt>
    <dgm:pt modelId="{F4CCA955-61C9-4B3C-A7EC-0D1D00AACC7A}" type="pres">
      <dgm:prSet presAssocID="{5A234235-8AD2-4A83-BBF6-1275727493D4}" presName="nodeText" presStyleLbl="bgAccFollowNode1" presStyleIdx="3" presStyleCnt="4">
        <dgm:presLayoutVars>
          <dgm:bulletEnabled val="1"/>
        </dgm:presLayoutVars>
      </dgm:prSet>
      <dgm:spPr/>
    </dgm:pt>
  </dgm:ptLst>
  <dgm:cxnLst>
    <dgm:cxn modelId="{01215C36-1172-467D-BE6D-7AAF487626F5}" type="presOf" srcId="{51A5915D-D8F2-49A8-B253-B6533E03C052}" destId="{DFA9ED7F-56A0-4D78-AB90-F2D7173302C2}" srcOrd="0" destOrd="0" presId="urn:microsoft.com/office/officeart/2016/7/layout/BasicLinearProcessNumbered"/>
    <dgm:cxn modelId="{EEA9CA60-0844-4BDC-AC67-667CAAD97352}" srcId="{B2B35105-7F28-44C3-850D-55F6E9E4B86C}" destId="{51A5915D-D8F2-49A8-B253-B6533E03C052}" srcOrd="2" destOrd="0" parTransId="{4B668492-DB05-4624-9D14-088F75D42484}" sibTransId="{CFFA4C50-6146-4FE2-9EF9-6EB676080914}"/>
    <dgm:cxn modelId="{219A4374-A6D8-460A-8C14-89B4947024EF}" type="presOf" srcId="{CFFA4C50-6146-4FE2-9EF9-6EB676080914}" destId="{C8B0366F-00B9-4F2B-95CB-715D0B60862A}" srcOrd="0" destOrd="0" presId="urn:microsoft.com/office/officeart/2016/7/layout/BasicLinearProcessNumbered"/>
    <dgm:cxn modelId="{A6528C78-AF4E-4B6A-A34F-3BF7E8A36DD2}" type="presOf" srcId="{FD6B3D47-091F-40C5-87C5-4AC7E2E8C204}" destId="{85A6D221-B144-48FB-B7A9-3155947689A9}" srcOrd="0" destOrd="0" presId="urn:microsoft.com/office/officeart/2016/7/layout/BasicLinearProcessNumbered"/>
    <dgm:cxn modelId="{58C16995-75B1-4A9B-8A8E-7870C0254ED7}" type="presOf" srcId="{5A234235-8AD2-4A83-BBF6-1275727493D4}" destId="{082C1DCF-5F34-44B0-87DA-A7FFFCEA6FC3}" srcOrd="0" destOrd="0" presId="urn:microsoft.com/office/officeart/2016/7/layout/BasicLinearProcessNumbered"/>
    <dgm:cxn modelId="{86E75899-E471-42B1-9CFC-159EB435BC04}" type="presOf" srcId="{B2B35105-7F28-44C3-850D-55F6E9E4B86C}" destId="{A014871D-8C4E-4941-AD30-8695D89BFEDB}" srcOrd="0" destOrd="0" presId="urn:microsoft.com/office/officeart/2016/7/layout/BasicLinearProcessNumbered"/>
    <dgm:cxn modelId="{E5E22FA5-3DB3-40E1-A993-6570D69A271D}" type="presOf" srcId="{E0F5B448-58E0-4367-985D-64F212BFDD5C}" destId="{1993DC6C-78A1-47E3-ABF1-B97293D2FB24}" srcOrd="0" destOrd="0" presId="urn:microsoft.com/office/officeart/2016/7/layout/BasicLinearProcessNumbered"/>
    <dgm:cxn modelId="{378D79BD-1B4D-49CD-B20A-E9E8B051E36F}" type="presOf" srcId="{AD50C2C9-CDD8-43DA-BDA1-F06951A89603}" destId="{74FEAEAD-6CA0-4980-9D97-872A233D4D3C}" srcOrd="0" destOrd="0" presId="urn:microsoft.com/office/officeart/2016/7/layout/BasicLinearProcessNumbered"/>
    <dgm:cxn modelId="{1977E3CF-F4C4-4594-9D25-9FADBFE74105}" type="presOf" srcId="{5A234235-8AD2-4A83-BBF6-1275727493D4}" destId="{F4CCA955-61C9-4B3C-A7EC-0D1D00AACC7A}" srcOrd="1" destOrd="0" presId="urn:microsoft.com/office/officeart/2016/7/layout/BasicLinearProcessNumbered"/>
    <dgm:cxn modelId="{5AFE57DA-844D-43C4-8345-B1835206FDE7}" type="presOf" srcId="{6E4CE766-290A-4E62-B185-9FD2537E8EBD}" destId="{D2A05037-4CA0-49F9-AD41-CFBA03BC8593}" srcOrd="0" destOrd="0" presId="urn:microsoft.com/office/officeart/2016/7/layout/BasicLinearProcessNumbered"/>
    <dgm:cxn modelId="{FA2B9ADA-724A-4E35-9122-FFB69F790BB3}" type="presOf" srcId="{6E4CE766-290A-4E62-B185-9FD2537E8EBD}" destId="{0B20AEB8-F287-45E6-908D-00A0AFEB59F0}" srcOrd="1" destOrd="0" presId="urn:microsoft.com/office/officeart/2016/7/layout/BasicLinearProcessNumbered"/>
    <dgm:cxn modelId="{CB3B47DD-8E7F-4A0F-AB10-E29589FECE1D}" srcId="{B2B35105-7F28-44C3-850D-55F6E9E4B86C}" destId="{5A234235-8AD2-4A83-BBF6-1275727493D4}" srcOrd="3" destOrd="0" parTransId="{8A098087-C873-4BFC-9DA3-251B0B415D74}" sibTransId="{E0F5B448-58E0-4367-985D-64F212BFDD5C}"/>
    <dgm:cxn modelId="{3232F4DE-39D0-4994-8647-E341C65AB8B1}" srcId="{B2B35105-7F28-44C3-850D-55F6E9E4B86C}" destId="{42A8DCD4-790A-43ED-B445-EBA22E6D3A08}" srcOrd="0" destOrd="0" parTransId="{3EA60701-76D2-44E8-B39A-20F5E6D4512C}" sibTransId="{AD50C2C9-CDD8-43DA-BDA1-F06951A89603}"/>
    <dgm:cxn modelId="{85A000E0-52EB-4552-94CD-CE47F4045E9E}" type="presOf" srcId="{42A8DCD4-790A-43ED-B445-EBA22E6D3A08}" destId="{D8D2BB35-A818-4AE0-8871-9D95E94D6FA1}" srcOrd="0" destOrd="0" presId="urn:microsoft.com/office/officeart/2016/7/layout/BasicLinearProcessNumbered"/>
    <dgm:cxn modelId="{FEFFDCE2-E9BF-4519-8FD4-9468DBBED95A}" type="presOf" srcId="{51A5915D-D8F2-49A8-B253-B6533E03C052}" destId="{7A4E0487-5B6A-4087-9835-73319B8DD2B3}" srcOrd="1" destOrd="0" presId="urn:microsoft.com/office/officeart/2016/7/layout/BasicLinearProcessNumbered"/>
    <dgm:cxn modelId="{C6DB30EA-F2AB-44AA-A0F8-F47769CA448E}" type="presOf" srcId="{42A8DCD4-790A-43ED-B445-EBA22E6D3A08}" destId="{5B72A442-B2EA-44F6-8250-F4582B04E664}" srcOrd="1" destOrd="0" presId="urn:microsoft.com/office/officeart/2016/7/layout/BasicLinearProcessNumbered"/>
    <dgm:cxn modelId="{5D4937EB-1EC1-48D4-A696-D25FA3F351F5}" srcId="{B2B35105-7F28-44C3-850D-55F6E9E4B86C}" destId="{6E4CE766-290A-4E62-B185-9FD2537E8EBD}" srcOrd="1" destOrd="0" parTransId="{59600700-185E-46EF-B1BB-FB492DFA044B}" sibTransId="{FD6B3D47-091F-40C5-87C5-4AC7E2E8C204}"/>
    <dgm:cxn modelId="{CD679E59-4E2C-4787-A963-78A062A29315}" type="presParOf" srcId="{A014871D-8C4E-4941-AD30-8695D89BFEDB}" destId="{555E4037-6605-41D3-BCFD-C0AB62B615D7}" srcOrd="0" destOrd="0" presId="urn:microsoft.com/office/officeart/2016/7/layout/BasicLinearProcessNumbered"/>
    <dgm:cxn modelId="{B02E6038-CDD6-4DAC-B8CA-9BD6022F6C96}" type="presParOf" srcId="{555E4037-6605-41D3-BCFD-C0AB62B615D7}" destId="{D8D2BB35-A818-4AE0-8871-9D95E94D6FA1}" srcOrd="0" destOrd="0" presId="urn:microsoft.com/office/officeart/2016/7/layout/BasicLinearProcessNumbered"/>
    <dgm:cxn modelId="{3357CC50-1B12-46A0-A4C5-27680150C990}" type="presParOf" srcId="{555E4037-6605-41D3-BCFD-C0AB62B615D7}" destId="{74FEAEAD-6CA0-4980-9D97-872A233D4D3C}" srcOrd="1" destOrd="0" presId="urn:microsoft.com/office/officeart/2016/7/layout/BasicLinearProcessNumbered"/>
    <dgm:cxn modelId="{8821B8BB-9F63-41DA-9578-58770E7DA037}" type="presParOf" srcId="{555E4037-6605-41D3-BCFD-C0AB62B615D7}" destId="{A9F86A94-0160-40A1-B847-E2F6602D0C86}" srcOrd="2" destOrd="0" presId="urn:microsoft.com/office/officeart/2016/7/layout/BasicLinearProcessNumbered"/>
    <dgm:cxn modelId="{9A4CEFD9-EFB5-4D38-8CB1-FD5C204617A6}" type="presParOf" srcId="{555E4037-6605-41D3-BCFD-C0AB62B615D7}" destId="{5B72A442-B2EA-44F6-8250-F4582B04E664}" srcOrd="3" destOrd="0" presId="urn:microsoft.com/office/officeart/2016/7/layout/BasicLinearProcessNumbered"/>
    <dgm:cxn modelId="{17BA90F2-883E-4DD8-A544-6E3CCB504DA1}" type="presParOf" srcId="{A014871D-8C4E-4941-AD30-8695D89BFEDB}" destId="{49E1BFDB-88E6-49ED-B996-7A8A86957415}" srcOrd="1" destOrd="0" presId="urn:microsoft.com/office/officeart/2016/7/layout/BasicLinearProcessNumbered"/>
    <dgm:cxn modelId="{051269D2-6451-4D1D-9BBC-2EFA9ED89E4F}" type="presParOf" srcId="{A014871D-8C4E-4941-AD30-8695D89BFEDB}" destId="{F26611CA-6A1B-47DA-9945-65C9127497E9}" srcOrd="2" destOrd="0" presId="urn:microsoft.com/office/officeart/2016/7/layout/BasicLinearProcessNumbered"/>
    <dgm:cxn modelId="{8B46BD70-E800-405D-A810-A2ECF79DBB73}" type="presParOf" srcId="{F26611CA-6A1B-47DA-9945-65C9127497E9}" destId="{D2A05037-4CA0-49F9-AD41-CFBA03BC8593}" srcOrd="0" destOrd="0" presId="urn:microsoft.com/office/officeart/2016/7/layout/BasicLinearProcessNumbered"/>
    <dgm:cxn modelId="{29F37D29-7229-4942-9FD4-13F3B7B10E82}" type="presParOf" srcId="{F26611CA-6A1B-47DA-9945-65C9127497E9}" destId="{85A6D221-B144-48FB-B7A9-3155947689A9}" srcOrd="1" destOrd="0" presId="urn:microsoft.com/office/officeart/2016/7/layout/BasicLinearProcessNumbered"/>
    <dgm:cxn modelId="{BC69D970-D271-45E7-B6A9-C15D10D43C49}" type="presParOf" srcId="{F26611CA-6A1B-47DA-9945-65C9127497E9}" destId="{4B55BC19-5E05-453B-A915-8023AEFD6989}" srcOrd="2" destOrd="0" presId="urn:microsoft.com/office/officeart/2016/7/layout/BasicLinearProcessNumbered"/>
    <dgm:cxn modelId="{5922BC04-A957-4316-B06E-A8461728FE27}" type="presParOf" srcId="{F26611CA-6A1B-47DA-9945-65C9127497E9}" destId="{0B20AEB8-F287-45E6-908D-00A0AFEB59F0}" srcOrd="3" destOrd="0" presId="urn:microsoft.com/office/officeart/2016/7/layout/BasicLinearProcessNumbered"/>
    <dgm:cxn modelId="{2C37008F-CA6B-45D3-841C-92B53E323E28}" type="presParOf" srcId="{A014871D-8C4E-4941-AD30-8695D89BFEDB}" destId="{B807DC2A-7781-4E34-897C-708E86FA017B}" srcOrd="3" destOrd="0" presId="urn:microsoft.com/office/officeart/2016/7/layout/BasicLinearProcessNumbered"/>
    <dgm:cxn modelId="{71F50837-1A19-488A-94B9-D9136F59D5D9}" type="presParOf" srcId="{A014871D-8C4E-4941-AD30-8695D89BFEDB}" destId="{66F98D21-DFC3-4F41-8689-4FAD54E25C67}" srcOrd="4" destOrd="0" presId="urn:microsoft.com/office/officeart/2016/7/layout/BasicLinearProcessNumbered"/>
    <dgm:cxn modelId="{BE89AF3C-183F-4A15-A5BB-112F5C852011}" type="presParOf" srcId="{66F98D21-DFC3-4F41-8689-4FAD54E25C67}" destId="{DFA9ED7F-56A0-4D78-AB90-F2D7173302C2}" srcOrd="0" destOrd="0" presId="urn:microsoft.com/office/officeart/2016/7/layout/BasicLinearProcessNumbered"/>
    <dgm:cxn modelId="{6B75416B-1AD3-4535-9615-DFAE251ABF39}" type="presParOf" srcId="{66F98D21-DFC3-4F41-8689-4FAD54E25C67}" destId="{C8B0366F-00B9-4F2B-95CB-715D0B60862A}" srcOrd="1" destOrd="0" presId="urn:microsoft.com/office/officeart/2016/7/layout/BasicLinearProcessNumbered"/>
    <dgm:cxn modelId="{4F3E2282-3391-4A8D-BBD0-3D7A4FE12CA4}" type="presParOf" srcId="{66F98D21-DFC3-4F41-8689-4FAD54E25C67}" destId="{93FB1F98-AA66-4B5D-AE89-14579C7B86CA}" srcOrd="2" destOrd="0" presId="urn:microsoft.com/office/officeart/2016/7/layout/BasicLinearProcessNumbered"/>
    <dgm:cxn modelId="{AC92226F-DCA5-4F6A-B5AF-451A9EB831AB}" type="presParOf" srcId="{66F98D21-DFC3-4F41-8689-4FAD54E25C67}" destId="{7A4E0487-5B6A-4087-9835-73319B8DD2B3}" srcOrd="3" destOrd="0" presId="urn:microsoft.com/office/officeart/2016/7/layout/BasicLinearProcessNumbered"/>
    <dgm:cxn modelId="{73560948-D640-4B5B-AF44-230BBE0836F0}" type="presParOf" srcId="{A014871D-8C4E-4941-AD30-8695D89BFEDB}" destId="{CC3E7A96-6E33-4016-8AE5-53D7A86BAEB2}" srcOrd="5" destOrd="0" presId="urn:microsoft.com/office/officeart/2016/7/layout/BasicLinearProcessNumbered"/>
    <dgm:cxn modelId="{2F9CD0FB-D8FD-4D07-ACF3-74234F699CAA}" type="presParOf" srcId="{A014871D-8C4E-4941-AD30-8695D89BFEDB}" destId="{28825D11-7D9B-4D6A-B144-0A0DA2EA58A8}" srcOrd="6" destOrd="0" presId="urn:microsoft.com/office/officeart/2016/7/layout/BasicLinearProcessNumbered"/>
    <dgm:cxn modelId="{D61D9262-D794-4F63-A5D1-4C69A7B1FAB1}" type="presParOf" srcId="{28825D11-7D9B-4D6A-B144-0A0DA2EA58A8}" destId="{082C1DCF-5F34-44B0-87DA-A7FFFCEA6FC3}" srcOrd="0" destOrd="0" presId="urn:microsoft.com/office/officeart/2016/7/layout/BasicLinearProcessNumbered"/>
    <dgm:cxn modelId="{58B7C1A5-B2B9-494A-A371-F96A582E8A33}" type="presParOf" srcId="{28825D11-7D9B-4D6A-B144-0A0DA2EA58A8}" destId="{1993DC6C-78A1-47E3-ABF1-B97293D2FB24}" srcOrd="1" destOrd="0" presId="urn:microsoft.com/office/officeart/2016/7/layout/BasicLinearProcessNumbered"/>
    <dgm:cxn modelId="{2ED5D293-D2FB-4FDD-9447-D22BCE277038}" type="presParOf" srcId="{28825D11-7D9B-4D6A-B144-0A0DA2EA58A8}" destId="{AAE3ED1C-71D6-4EBD-953F-8ACCE21949FC}" srcOrd="2" destOrd="0" presId="urn:microsoft.com/office/officeart/2016/7/layout/BasicLinearProcessNumbered"/>
    <dgm:cxn modelId="{40A0926D-A418-4CD9-958A-C2C2676F9B8F}" type="presParOf" srcId="{28825D11-7D9B-4D6A-B144-0A0DA2EA58A8}" destId="{F4CCA955-61C9-4B3C-A7EC-0D1D00AACC7A}"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3FC743B-D987-4EF7-932F-B064508DF41F}"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BABDF37-9C4B-4AF7-9C87-59F7DA0EBB8E}">
      <dgm:prSet/>
      <dgm:spPr/>
      <dgm:t>
        <a:bodyPr/>
        <a:lstStyle/>
        <a:p>
          <a:pPr>
            <a:defRPr cap="all"/>
          </a:pPr>
          <a:r>
            <a:rPr lang="en-US" b="0" i="0"/>
            <a:t>Design reusable Angular components to represent forms and reports from the Access application.</a:t>
          </a:r>
          <a:endParaRPr lang="en-US"/>
        </a:p>
      </dgm:t>
    </dgm:pt>
    <dgm:pt modelId="{2E8B6694-A5AF-4E09-B2CA-A2700477E65E}" type="parTrans" cxnId="{0EEA2647-A90A-434B-820B-6A7D35D528B3}">
      <dgm:prSet/>
      <dgm:spPr/>
      <dgm:t>
        <a:bodyPr/>
        <a:lstStyle/>
        <a:p>
          <a:endParaRPr lang="en-US"/>
        </a:p>
      </dgm:t>
    </dgm:pt>
    <dgm:pt modelId="{EEE3733D-2F9A-4C62-8A32-99C92459A035}" type="sibTrans" cxnId="{0EEA2647-A90A-434B-820B-6A7D35D528B3}">
      <dgm:prSet/>
      <dgm:spPr/>
      <dgm:t>
        <a:bodyPr/>
        <a:lstStyle/>
        <a:p>
          <a:endParaRPr lang="en-US"/>
        </a:p>
      </dgm:t>
    </dgm:pt>
    <dgm:pt modelId="{B2677D65-4BA8-47BE-8E85-696B6AAB7AAD}">
      <dgm:prSet/>
      <dgm:spPr/>
      <dgm:t>
        <a:bodyPr/>
        <a:lstStyle/>
        <a:p>
          <a:pPr>
            <a:defRPr cap="all"/>
          </a:pPr>
          <a:r>
            <a:rPr lang="en-US" b="0" i="0"/>
            <a:t>Generate Angular services to interact with the backend API for data retrieval and manipulation.</a:t>
          </a:r>
          <a:endParaRPr lang="en-US"/>
        </a:p>
      </dgm:t>
    </dgm:pt>
    <dgm:pt modelId="{1904B6C5-B52F-40CB-B3A6-D9D0C67B98AF}" type="parTrans" cxnId="{A2DDCBC6-7F05-4C28-8D0A-B1DEAB6D364F}">
      <dgm:prSet/>
      <dgm:spPr/>
      <dgm:t>
        <a:bodyPr/>
        <a:lstStyle/>
        <a:p>
          <a:endParaRPr lang="en-US"/>
        </a:p>
      </dgm:t>
    </dgm:pt>
    <dgm:pt modelId="{314B1EC4-3EE2-4B7C-B6FA-D147FA181B9F}" type="sibTrans" cxnId="{A2DDCBC6-7F05-4C28-8D0A-B1DEAB6D364F}">
      <dgm:prSet/>
      <dgm:spPr/>
      <dgm:t>
        <a:bodyPr/>
        <a:lstStyle/>
        <a:p>
          <a:endParaRPr lang="en-US"/>
        </a:p>
      </dgm:t>
    </dgm:pt>
    <dgm:pt modelId="{3DC9641C-312F-45F1-816F-432C08101862}">
      <dgm:prSet/>
      <dgm:spPr/>
      <dgm:t>
        <a:bodyPr/>
        <a:lstStyle/>
        <a:p>
          <a:pPr>
            <a:defRPr cap="all"/>
          </a:pPr>
          <a:r>
            <a:rPr lang="en-US" b="0" i="0"/>
            <a:t>Implement user interface functionalities and user interactions for a seamless user experience.</a:t>
          </a:r>
          <a:endParaRPr lang="en-US"/>
        </a:p>
      </dgm:t>
    </dgm:pt>
    <dgm:pt modelId="{97D9307E-FCC8-4600-B26B-35C1FB11A36F}" type="parTrans" cxnId="{C5A9559D-7F37-4760-9A1C-F9EBDFBE23CB}">
      <dgm:prSet/>
      <dgm:spPr/>
      <dgm:t>
        <a:bodyPr/>
        <a:lstStyle/>
        <a:p>
          <a:endParaRPr lang="en-US"/>
        </a:p>
      </dgm:t>
    </dgm:pt>
    <dgm:pt modelId="{DE0EEB44-BAB5-44E1-B52D-3BC544472717}" type="sibTrans" cxnId="{C5A9559D-7F37-4760-9A1C-F9EBDFBE23CB}">
      <dgm:prSet/>
      <dgm:spPr/>
      <dgm:t>
        <a:bodyPr/>
        <a:lstStyle/>
        <a:p>
          <a:endParaRPr lang="en-US"/>
        </a:p>
      </dgm:t>
    </dgm:pt>
    <dgm:pt modelId="{FFDE7B93-9615-49BC-93F5-FD0625EAF666}">
      <dgm:prSet/>
      <dgm:spPr/>
      <dgm:t>
        <a:bodyPr/>
        <a:lstStyle/>
        <a:p>
          <a:pPr>
            <a:defRPr cap="all"/>
          </a:pPr>
          <a:r>
            <a:rPr lang="en-US" b="0" i="0"/>
            <a:t>Auto generate responsive design principles for a mobile-friendly application.</a:t>
          </a:r>
          <a:endParaRPr lang="en-US"/>
        </a:p>
      </dgm:t>
    </dgm:pt>
    <dgm:pt modelId="{4D7DB4DB-82D1-4283-B578-241E60B43A1F}" type="parTrans" cxnId="{11FF54B5-ADB7-46E0-AC8C-AD1273A5391B}">
      <dgm:prSet/>
      <dgm:spPr/>
      <dgm:t>
        <a:bodyPr/>
        <a:lstStyle/>
        <a:p>
          <a:endParaRPr lang="en-US"/>
        </a:p>
      </dgm:t>
    </dgm:pt>
    <dgm:pt modelId="{E9C56528-4FC7-4240-85F0-038CCDEE6567}" type="sibTrans" cxnId="{11FF54B5-ADB7-46E0-AC8C-AD1273A5391B}">
      <dgm:prSet/>
      <dgm:spPr/>
      <dgm:t>
        <a:bodyPr/>
        <a:lstStyle/>
        <a:p>
          <a:endParaRPr lang="en-US"/>
        </a:p>
      </dgm:t>
    </dgm:pt>
    <dgm:pt modelId="{AFD95521-66B0-4789-945E-FB783FBEB03B}" type="pres">
      <dgm:prSet presAssocID="{93FC743B-D987-4EF7-932F-B064508DF41F}" presName="root" presStyleCnt="0">
        <dgm:presLayoutVars>
          <dgm:dir/>
          <dgm:resizeHandles val="exact"/>
        </dgm:presLayoutVars>
      </dgm:prSet>
      <dgm:spPr/>
    </dgm:pt>
    <dgm:pt modelId="{99207828-177E-48EE-AE78-5AA787110868}" type="pres">
      <dgm:prSet presAssocID="{4BABDF37-9C4B-4AF7-9C87-59F7DA0EBB8E}" presName="compNode" presStyleCnt="0"/>
      <dgm:spPr/>
    </dgm:pt>
    <dgm:pt modelId="{CF678CC2-3403-4499-920C-2316D9210EA2}" type="pres">
      <dgm:prSet presAssocID="{4BABDF37-9C4B-4AF7-9C87-59F7DA0EBB8E}" presName="iconBgRect" presStyleLbl="bgShp" presStyleIdx="0" presStyleCnt="4"/>
      <dgm:spPr/>
    </dgm:pt>
    <dgm:pt modelId="{F4A27C52-B40E-4099-91C8-4B50DA940DA5}" type="pres">
      <dgm:prSet presAssocID="{4BABDF37-9C4B-4AF7-9C87-59F7DA0EBB8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eb Design"/>
        </a:ext>
      </dgm:extLst>
    </dgm:pt>
    <dgm:pt modelId="{B88BCEB5-8165-4DEE-B01B-C75D8DEAC609}" type="pres">
      <dgm:prSet presAssocID="{4BABDF37-9C4B-4AF7-9C87-59F7DA0EBB8E}" presName="spaceRect" presStyleCnt="0"/>
      <dgm:spPr/>
    </dgm:pt>
    <dgm:pt modelId="{D4EE1B69-D107-48D9-ADEA-6A89F2998312}" type="pres">
      <dgm:prSet presAssocID="{4BABDF37-9C4B-4AF7-9C87-59F7DA0EBB8E}" presName="textRect" presStyleLbl="revTx" presStyleIdx="0" presStyleCnt="4">
        <dgm:presLayoutVars>
          <dgm:chMax val="1"/>
          <dgm:chPref val="1"/>
        </dgm:presLayoutVars>
      </dgm:prSet>
      <dgm:spPr/>
    </dgm:pt>
    <dgm:pt modelId="{5D46021F-8D57-4E49-9559-26FAD7A85027}" type="pres">
      <dgm:prSet presAssocID="{EEE3733D-2F9A-4C62-8A32-99C92459A035}" presName="sibTrans" presStyleCnt="0"/>
      <dgm:spPr/>
    </dgm:pt>
    <dgm:pt modelId="{527DCFEC-447E-471A-81D9-FDB99E8DB9A4}" type="pres">
      <dgm:prSet presAssocID="{B2677D65-4BA8-47BE-8E85-696B6AAB7AAD}" presName="compNode" presStyleCnt="0"/>
      <dgm:spPr/>
    </dgm:pt>
    <dgm:pt modelId="{8B876BCF-5E14-4E81-9252-D53F61AC873C}" type="pres">
      <dgm:prSet presAssocID="{B2677D65-4BA8-47BE-8E85-696B6AAB7AAD}" presName="iconBgRect" presStyleLbl="bgShp" presStyleIdx="1" presStyleCnt="4"/>
      <dgm:spPr/>
    </dgm:pt>
    <dgm:pt modelId="{CE5F6974-EFA9-4E32-8EB2-60B0F4EFDDDE}" type="pres">
      <dgm:prSet presAssocID="{B2677D65-4BA8-47BE-8E85-696B6AAB7AA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tabase"/>
        </a:ext>
      </dgm:extLst>
    </dgm:pt>
    <dgm:pt modelId="{EADC42C7-7F9A-4C6F-AE7D-E1369CE58DA4}" type="pres">
      <dgm:prSet presAssocID="{B2677D65-4BA8-47BE-8E85-696B6AAB7AAD}" presName="spaceRect" presStyleCnt="0"/>
      <dgm:spPr/>
    </dgm:pt>
    <dgm:pt modelId="{A3B9B968-B1E2-4E4C-898E-C9762B9DEC18}" type="pres">
      <dgm:prSet presAssocID="{B2677D65-4BA8-47BE-8E85-696B6AAB7AAD}" presName="textRect" presStyleLbl="revTx" presStyleIdx="1" presStyleCnt="4">
        <dgm:presLayoutVars>
          <dgm:chMax val="1"/>
          <dgm:chPref val="1"/>
        </dgm:presLayoutVars>
      </dgm:prSet>
      <dgm:spPr/>
    </dgm:pt>
    <dgm:pt modelId="{E15186CD-6C87-4C68-B53F-2F754148DDBB}" type="pres">
      <dgm:prSet presAssocID="{314B1EC4-3EE2-4B7C-B6FA-D147FA181B9F}" presName="sibTrans" presStyleCnt="0"/>
      <dgm:spPr/>
    </dgm:pt>
    <dgm:pt modelId="{A8FA71C7-E440-4E96-A9CA-BF5E17FC2433}" type="pres">
      <dgm:prSet presAssocID="{3DC9641C-312F-45F1-816F-432C08101862}" presName="compNode" presStyleCnt="0"/>
      <dgm:spPr/>
    </dgm:pt>
    <dgm:pt modelId="{86A15DA8-4789-4BAB-9082-37CE72E6D465}" type="pres">
      <dgm:prSet presAssocID="{3DC9641C-312F-45F1-816F-432C08101862}" presName="iconBgRect" presStyleLbl="bgShp" presStyleIdx="2" presStyleCnt="4"/>
      <dgm:spPr/>
    </dgm:pt>
    <dgm:pt modelId="{953387B3-1CFB-4C89-9AA8-E7FB92E9CBC3}" type="pres">
      <dgm:prSet presAssocID="{3DC9641C-312F-45F1-816F-432C0810186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oud Computing"/>
        </a:ext>
      </dgm:extLst>
    </dgm:pt>
    <dgm:pt modelId="{CDF0B7B1-2302-4291-B20B-6CC2C4C26887}" type="pres">
      <dgm:prSet presAssocID="{3DC9641C-312F-45F1-816F-432C08101862}" presName="spaceRect" presStyleCnt="0"/>
      <dgm:spPr/>
    </dgm:pt>
    <dgm:pt modelId="{26C32204-4310-4A74-99CF-BDB83A697FEC}" type="pres">
      <dgm:prSet presAssocID="{3DC9641C-312F-45F1-816F-432C08101862}" presName="textRect" presStyleLbl="revTx" presStyleIdx="2" presStyleCnt="4">
        <dgm:presLayoutVars>
          <dgm:chMax val="1"/>
          <dgm:chPref val="1"/>
        </dgm:presLayoutVars>
      </dgm:prSet>
      <dgm:spPr/>
    </dgm:pt>
    <dgm:pt modelId="{84A78AAA-A754-4BCD-8130-4665FC16AEC5}" type="pres">
      <dgm:prSet presAssocID="{DE0EEB44-BAB5-44E1-B52D-3BC544472717}" presName="sibTrans" presStyleCnt="0"/>
      <dgm:spPr/>
    </dgm:pt>
    <dgm:pt modelId="{4B44BCCB-B129-43DB-87EE-853A56BF1274}" type="pres">
      <dgm:prSet presAssocID="{FFDE7B93-9615-49BC-93F5-FD0625EAF666}" presName="compNode" presStyleCnt="0"/>
      <dgm:spPr/>
    </dgm:pt>
    <dgm:pt modelId="{6CC2F6B2-CD74-468C-BE49-18687163D707}" type="pres">
      <dgm:prSet presAssocID="{FFDE7B93-9615-49BC-93F5-FD0625EAF666}" presName="iconBgRect" presStyleLbl="bgShp" presStyleIdx="3" presStyleCnt="4"/>
      <dgm:spPr/>
    </dgm:pt>
    <dgm:pt modelId="{4D229602-E852-4366-8048-A79415F012D1}" type="pres">
      <dgm:prSet presAssocID="{FFDE7B93-9615-49BC-93F5-FD0625EAF66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lectric Car"/>
        </a:ext>
      </dgm:extLst>
    </dgm:pt>
    <dgm:pt modelId="{326574F4-F327-4DEB-8C56-13F71BB880EE}" type="pres">
      <dgm:prSet presAssocID="{FFDE7B93-9615-49BC-93F5-FD0625EAF666}" presName="spaceRect" presStyleCnt="0"/>
      <dgm:spPr/>
    </dgm:pt>
    <dgm:pt modelId="{52BE648E-15D2-4AB2-A634-709FC5F2FD37}" type="pres">
      <dgm:prSet presAssocID="{FFDE7B93-9615-49BC-93F5-FD0625EAF666}" presName="textRect" presStyleLbl="revTx" presStyleIdx="3" presStyleCnt="4">
        <dgm:presLayoutVars>
          <dgm:chMax val="1"/>
          <dgm:chPref val="1"/>
        </dgm:presLayoutVars>
      </dgm:prSet>
      <dgm:spPr/>
    </dgm:pt>
  </dgm:ptLst>
  <dgm:cxnLst>
    <dgm:cxn modelId="{0EEA2647-A90A-434B-820B-6A7D35D528B3}" srcId="{93FC743B-D987-4EF7-932F-B064508DF41F}" destId="{4BABDF37-9C4B-4AF7-9C87-59F7DA0EBB8E}" srcOrd="0" destOrd="0" parTransId="{2E8B6694-A5AF-4E09-B2CA-A2700477E65E}" sibTransId="{EEE3733D-2F9A-4C62-8A32-99C92459A035}"/>
    <dgm:cxn modelId="{93591373-11BA-4468-9E50-CE8FE565B82D}" type="presOf" srcId="{B2677D65-4BA8-47BE-8E85-696B6AAB7AAD}" destId="{A3B9B968-B1E2-4E4C-898E-C9762B9DEC18}" srcOrd="0" destOrd="0" presId="urn:microsoft.com/office/officeart/2018/5/layout/IconCircleLabelList"/>
    <dgm:cxn modelId="{2D6A1F81-F7AB-4D1B-B9A3-C24B4AA7A1D2}" type="presOf" srcId="{93FC743B-D987-4EF7-932F-B064508DF41F}" destId="{AFD95521-66B0-4789-945E-FB783FBEB03B}" srcOrd="0" destOrd="0" presId="urn:microsoft.com/office/officeart/2018/5/layout/IconCircleLabelList"/>
    <dgm:cxn modelId="{C5A9559D-7F37-4760-9A1C-F9EBDFBE23CB}" srcId="{93FC743B-D987-4EF7-932F-B064508DF41F}" destId="{3DC9641C-312F-45F1-816F-432C08101862}" srcOrd="2" destOrd="0" parTransId="{97D9307E-FCC8-4600-B26B-35C1FB11A36F}" sibTransId="{DE0EEB44-BAB5-44E1-B52D-3BC544472717}"/>
    <dgm:cxn modelId="{11FF54B5-ADB7-46E0-AC8C-AD1273A5391B}" srcId="{93FC743B-D987-4EF7-932F-B064508DF41F}" destId="{FFDE7B93-9615-49BC-93F5-FD0625EAF666}" srcOrd="3" destOrd="0" parTransId="{4D7DB4DB-82D1-4283-B578-241E60B43A1F}" sibTransId="{E9C56528-4FC7-4240-85F0-038CCDEE6567}"/>
    <dgm:cxn modelId="{A31D60C1-CFCD-4AA7-A864-9F7E43310C38}" type="presOf" srcId="{4BABDF37-9C4B-4AF7-9C87-59F7DA0EBB8E}" destId="{D4EE1B69-D107-48D9-ADEA-6A89F2998312}" srcOrd="0" destOrd="0" presId="urn:microsoft.com/office/officeart/2018/5/layout/IconCircleLabelList"/>
    <dgm:cxn modelId="{A2DDCBC6-7F05-4C28-8D0A-B1DEAB6D364F}" srcId="{93FC743B-D987-4EF7-932F-B064508DF41F}" destId="{B2677D65-4BA8-47BE-8E85-696B6AAB7AAD}" srcOrd="1" destOrd="0" parTransId="{1904B6C5-B52F-40CB-B3A6-D9D0C67B98AF}" sibTransId="{314B1EC4-3EE2-4B7C-B6FA-D147FA181B9F}"/>
    <dgm:cxn modelId="{558D88D3-C177-49DD-91EF-1247E59C408F}" type="presOf" srcId="{3DC9641C-312F-45F1-816F-432C08101862}" destId="{26C32204-4310-4A74-99CF-BDB83A697FEC}" srcOrd="0" destOrd="0" presId="urn:microsoft.com/office/officeart/2018/5/layout/IconCircleLabelList"/>
    <dgm:cxn modelId="{90881DE8-9538-41C7-8744-97FC30684181}" type="presOf" srcId="{FFDE7B93-9615-49BC-93F5-FD0625EAF666}" destId="{52BE648E-15D2-4AB2-A634-709FC5F2FD37}" srcOrd="0" destOrd="0" presId="urn:microsoft.com/office/officeart/2018/5/layout/IconCircleLabelList"/>
    <dgm:cxn modelId="{64F0E1D1-02FA-4A5B-B8E0-7F72D7818551}" type="presParOf" srcId="{AFD95521-66B0-4789-945E-FB783FBEB03B}" destId="{99207828-177E-48EE-AE78-5AA787110868}" srcOrd="0" destOrd="0" presId="urn:microsoft.com/office/officeart/2018/5/layout/IconCircleLabelList"/>
    <dgm:cxn modelId="{B7783B5A-5CFD-4A2F-914D-E6D978133B38}" type="presParOf" srcId="{99207828-177E-48EE-AE78-5AA787110868}" destId="{CF678CC2-3403-4499-920C-2316D9210EA2}" srcOrd="0" destOrd="0" presId="urn:microsoft.com/office/officeart/2018/5/layout/IconCircleLabelList"/>
    <dgm:cxn modelId="{BC53B906-283C-4249-9053-0EF98E70BC4B}" type="presParOf" srcId="{99207828-177E-48EE-AE78-5AA787110868}" destId="{F4A27C52-B40E-4099-91C8-4B50DA940DA5}" srcOrd="1" destOrd="0" presId="urn:microsoft.com/office/officeart/2018/5/layout/IconCircleLabelList"/>
    <dgm:cxn modelId="{A9DC78A7-E4A9-42D3-8466-FFB55AE740C4}" type="presParOf" srcId="{99207828-177E-48EE-AE78-5AA787110868}" destId="{B88BCEB5-8165-4DEE-B01B-C75D8DEAC609}" srcOrd="2" destOrd="0" presId="urn:microsoft.com/office/officeart/2018/5/layout/IconCircleLabelList"/>
    <dgm:cxn modelId="{01FFCAED-7A58-4A57-B646-826C11E4EF78}" type="presParOf" srcId="{99207828-177E-48EE-AE78-5AA787110868}" destId="{D4EE1B69-D107-48D9-ADEA-6A89F2998312}" srcOrd="3" destOrd="0" presId="urn:microsoft.com/office/officeart/2018/5/layout/IconCircleLabelList"/>
    <dgm:cxn modelId="{A57E4C12-68B2-49C8-84A7-3ABBF2E23DE5}" type="presParOf" srcId="{AFD95521-66B0-4789-945E-FB783FBEB03B}" destId="{5D46021F-8D57-4E49-9559-26FAD7A85027}" srcOrd="1" destOrd="0" presId="urn:microsoft.com/office/officeart/2018/5/layout/IconCircleLabelList"/>
    <dgm:cxn modelId="{8814BA7E-3A76-4EC6-B4E0-5DA764F378EB}" type="presParOf" srcId="{AFD95521-66B0-4789-945E-FB783FBEB03B}" destId="{527DCFEC-447E-471A-81D9-FDB99E8DB9A4}" srcOrd="2" destOrd="0" presId="urn:microsoft.com/office/officeart/2018/5/layout/IconCircleLabelList"/>
    <dgm:cxn modelId="{D1EF3642-D14F-41CD-9360-8E03AEA0C562}" type="presParOf" srcId="{527DCFEC-447E-471A-81D9-FDB99E8DB9A4}" destId="{8B876BCF-5E14-4E81-9252-D53F61AC873C}" srcOrd="0" destOrd="0" presId="urn:microsoft.com/office/officeart/2018/5/layout/IconCircleLabelList"/>
    <dgm:cxn modelId="{4974F573-CFCA-40F0-A909-54FBC1ADB56A}" type="presParOf" srcId="{527DCFEC-447E-471A-81D9-FDB99E8DB9A4}" destId="{CE5F6974-EFA9-4E32-8EB2-60B0F4EFDDDE}" srcOrd="1" destOrd="0" presId="urn:microsoft.com/office/officeart/2018/5/layout/IconCircleLabelList"/>
    <dgm:cxn modelId="{FE0C924D-91D1-4FFD-A5DC-C54FCDD7E347}" type="presParOf" srcId="{527DCFEC-447E-471A-81D9-FDB99E8DB9A4}" destId="{EADC42C7-7F9A-4C6F-AE7D-E1369CE58DA4}" srcOrd="2" destOrd="0" presId="urn:microsoft.com/office/officeart/2018/5/layout/IconCircleLabelList"/>
    <dgm:cxn modelId="{C9B3F84B-7E3F-4B59-84FB-2B5ADBE4CD02}" type="presParOf" srcId="{527DCFEC-447E-471A-81D9-FDB99E8DB9A4}" destId="{A3B9B968-B1E2-4E4C-898E-C9762B9DEC18}" srcOrd="3" destOrd="0" presId="urn:microsoft.com/office/officeart/2018/5/layout/IconCircleLabelList"/>
    <dgm:cxn modelId="{1E809BEC-7D2D-451F-BF7F-3968B7789FD0}" type="presParOf" srcId="{AFD95521-66B0-4789-945E-FB783FBEB03B}" destId="{E15186CD-6C87-4C68-B53F-2F754148DDBB}" srcOrd="3" destOrd="0" presId="urn:microsoft.com/office/officeart/2018/5/layout/IconCircleLabelList"/>
    <dgm:cxn modelId="{2984CFDF-542D-4EE0-B2D3-824D9F729CE9}" type="presParOf" srcId="{AFD95521-66B0-4789-945E-FB783FBEB03B}" destId="{A8FA71C7-E440-4E96-A9CA-BF5E17FC2433}" srcOrd="4" destOrd="0" presId="urn:microsoft.com/office/officeart/2018/5/layout/IconCircleLabelList"/>
    <dgm:cxn modelId="{BFE88A9A-76C6-484E-A464-0EA77AB46646}" type="presParOf" srcId="{A8FA71C7-E440-4E96-A9CA-BF5E17FC2433}" destId="{86A15DA8-4789-4BAB-9082-37CE72E6D465}" srcOrd="0" destOrd="0" presId="urn:microsoft.com/office/officeart/2018/5/layout/IconCircleLabelList"/>
    <dgm:cxn modelId="{E81A6BC8-47CA-4C5D-AFB3-36A35B5368C7}" type="presParOf" srcId="{A8FA71C7-E440-4E96-A9CA-BF5E17FC2433}" destId="{953387B3-1CFB-4C89-9AA8-E7FB92E9CBC3}" srcOrd="1" destOrd="0" presId="urn:microsoft.com/office/officeart/2018/5/layout/IconCircleLabelList"/>
    <dgm:cxn modelId="{964BC5D5-1B38-40F1-BC6E-2E71DFF6DB45}" type="presParOf" srcId="{A8FA71C7-E440-4E96-A9CA-BF5E17FC2433}" destId="{CDF0B7B1-2302-4291-B20B-6CC2C4C26887}" srcOrd="2" destOrd="0" presId="urn:microsoft.com/office/officeart/2018/5/layout/IconCircleLabelList"/>
    <dgm:cxn modelId="{EE0C8334-A04D-4CEE-A9BD-CD4511AE4B3C}" type="presParOf" srcId="{A8FA71C7-E440-4E96-A9CA-BF5E17FC2433}" destId="{26C32204-4310-4A74-99CF-BDB83A697FEC}" srcOrd="3" destOrd="0" presId="urn:microsoft.com/office/officeart/2018/5/layout/IconCircleLabelList"/>
    <dgm:cxn modelId="{C8DC4EDF-C3CE-442D-942A-5708DE979635}" type="presParOf" srcId="{AFD95521-66B0-4789-945E-FB783FBEB03B}" destId="{84A78AAA-A754-4BCD-8130-4665FC16AEC5}" srcOrd="5" destOrd="0" presId="urn:microsoft.com/office/officeart/2018/5/layout/IconCircleLabelList"/>
    <dgm:cxn modelId="{F9DF4007-0C7E-45FA-962A-3DFE5D5A5BF3}" type="presParOf" srcId="{AFD95521-66B0-4789-945E-FB783FBEB03B}" destId="{4B44BCCB-B129-43DB-87EE-853A56BF1274}" srcOrd="6" destOrd="0" presId="urn:microsoft.com/office/officeart/2018/5/layout/IconCircleLabelList"/>
    <dgm:cxn modelId="{4ACEE7E1-A272-42C0-8448-85FC77D38337}" type="presParOf" srcId="{4B44BCCB-B129-43DB-87EE-853A56BF1274}" destId="{6CC2F6B2-CD74-468C-BE49-18687163D707}" srcOrd="0" destOrd="0" presId="urn:microsoft.com/office/officeart/2018/5/layout/IconCircleLabelList"/>
    <dgm:cxn modelId="{FB530625-E348-455B-952C-1AFA8D27EAAF}" type="presParOf" srcId="{4B44BCCB-B129-43DB-87EE-853A56BF1274}" destId="{4D229602-E852-4366-8048-A79415F012D1}" srcOrd="1" destOrd="0" presId="urn:microsoft.com/office/officeart/2018/5/layout/IconCircleLabelList"/>
    <dgm:cxn modelId="{778C51DA-3BB6-41D6-8421-A53E0BE9A50A}" type="presParOf" srcId="{4B44BCCB-B129-43DB-87EE-853A56BF1274}" destId="{326574F4-F327-4DEB-8C56-13F71BB880EE}" srcOrd="2" destOrd="0" presId="urn:microsoft.com/office/officeart/2018/5/layout/IconCircleLabelList"/>
    <dgm:cxn modelId="{1AA42219-0813-43E7-B661-2837BE8C3999}" type="presParOf" srcId="{4B44BCCB-B129-43DB-87EE-853A56BF1274}" destId="{52BE648E-15D2-4AB2-A634-709FC5F2FD37}"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C6B2471-4E28-4C1A-81C8-F687A64EDCCD}"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AB6EDC5-3B68-49CF-BA14-4ACC0CBE7300}">
      <dgm:prSet/>
      <dgm:spPr/>
      <dgm:t>
        <a:bodyPr/>
        <a:lstStyle/>
        <a:p>
          <a:pPr>
            <a:lnSpc>
              <a:spcPct val="100000"/>
            </a:lnSpc>
          </a:pPr>
          <a:r>
            <a:rPr lang="en-US" b="0" i="0"/>
            <a:t>Improved scalability: The new architecture can handle larger datasets and increased user traffic.</a:t>
          </a:r>
          <a:endParaRPr lang="en-US"/>
        </a:p>
      </dgm:t>
    </dgm:pt>
    <dgm:pt modelId="{72EA96C0-6135-4756-B252-4D6C87F5D254}" type="parTrans" cxnId="{78A84C97-FE91-49E1-B925-0E9CDD1B9CF0}">
      <dgm:prSet/>
      <dgm:spPr/>
      <dgm:t>
        <a:bodyPr/>
        <a:lstStyle/>
        <a:p>
          <a:endParaRPr lang="en-US"/>
        </a:p>
      </dgm:t>
    </dgm:pt>
    <dgm:pt modelId="{201A2690-683E-4682-AA0A-3CB739047FE0}" type="sibTrans" cxnId="{78A84C97-FE91-49E1-B925-0E9CDD1B9CF0}">
      <dgm:prSet/>
      <dgm:spPr/>
      <dgm:t>
        <a:bodyPr/>
        <a:lstStyle/>
        <a:p>
          <a:pPr>
            <a:lnSpc>
              <a:spcPct val="100000"/>
            </a:lnSpc>
          </a:pPr>
          <a:endParaRPr lang="en-US"/>
        </a:p>
      </dgm:t>
    </dgm:pt>
    <dgm:pt modelId="{C278631D-E39B-4B4C-8B9B-FA871F2DF7F1}">
      <dgm:prSet/>
      <dgm:spPr/>
      <dgm:t>
        <a:bodyPr/>
        <a:lstStyle/>
        <a:p>
          <a:pPr>
            <a:lnSpc>
              <a:spcPct val="100000"/>
            </a:lnSpc>
          </a:pPr>
          <a:r>
            <a:rPr lang="en-US" b="0" i="0"/>
            <a:t>Enhanced security: .NET Core provides a robust foundation for secure API development.</a:t>
          </a:r>
          <a:endParaRPr lang="en-US"/>
        </a:p>
      </dgm:t>
    </dgm:pt>
    <dgm:pt modelId="{1ACB8E27-9483-4EF3-80FD-FDF648D3BEF6}" type="parTrans" cxnId="{9CC19B7E-7B78-4814-B8A0-3DCB2FA052C6}">
      <dgm:prSet/>
      <dgm:spPr/>
      <dgm:t>
        <a:bodyPr/>
        <a:lstStyle/>
        <a:p>
          <a:endParaRPr lang="en-US"/>
        </a:p>
      </dgm:t>
    </dgm:pt>
    <dgm:pt modelId="{D8DD78B2-5F1F-48E4-B104-103AACC1CCCA}" type="sibTrans" cxnId="{9CC19B7E-7B78-4814-B8A0-3DCB2FA052C6}">
      <dgm:prSet/>
      <dgm:spPr/>
      <dgm:t>
        <a:bodyPr/>
        <a:lstStyle/>
        <a:p>
          <a:pPr>
            <a:lnSpc>
              <a:spcPct val="100000"/>
            </a:lnSpc>
          </a:pPr>
          <a:endParaRPr lang="en-US"/>
        </a:p>
      </dgm:t>
    </dgm:pt>
    <dgm:pt modelId="{EC2A5CE8-C232-4B77-87E2-DC730CDCF66A}">
      <dgm:prSet/>
      <dgm:spPr/>
      <dgm:t>
        <a:bodyPr/>
        <a:lstStyle/>
        <a:p>
          <a:pPr>
            <a:lnSpc>
              <a:spcPct val="100000"/>
            </a:lnSpc>
          </a:pPr>
          <a:r>
            <a:rPr lang="en-US" b="0" i="0"/>
            <a:t>Increased accessibility: The web-based application can be accessed from any device with an internet connection.</a:t>
          </a:r>
          <a:endParaRPr lang="en-US"/>
        </a:p>
      </dgm:t>
    </dgm:pt>
    <dgm:pt modelId="{9F8CF9AA-2D69-46DA-B865-8310C92629CB}" type="parTrans" cxnId="{3B61DE02-77B0-43A5-AFEE-D5122904A519}">
      <dgm:prSet/>
      <dgm:spPr/>
      <dgm:t>
        <a:bodyPr/>
        <a:lstStyle/>
        <a:p>
          <a:endParaRPr lang="en-US"/>
        </a:p>
      </dgm:t>
    </dgm:pt>
    <dgm:pt modelId="{62142A10-FB8C-4FB2-B976-984516FF31C4}" type="sibTrans" cxnId="{3B61DE02-77B0-43A5-AFEE-D5122904A519}">
      <dgm:prSet/>
      <dgm:spPr/>
      <dgm:t>
        <a:bodyPr/>
        <a:lstStyle/>
        <a:p>
          <a:pPr>
            <a:lnSpc>
              <a:spcPct val="100000"/>
            </a:lnSpc>
          </a:pPr>
          <a:endParaRPr lang="en-US"/>
        </a:p>
      </dgm:t>
    </dgm:pt>
    <dgm:pt modelId="{2AEEA40B-400C-42CE-8557-BF03DCA5C4D7}">
      <dgm:prSet/>
      <dgm:spPr/>
      <dgm:t>
        <a:bodyPr/>
        <a:lstStyle/>
        <a:p>
          <a:pPr>
            <a:lnSpc>
              <a:spcPct val="100000"/>
            </a:lnSpc>
          </a:pPr>
          <a:r>
            <a:rPr lang="en-US" b="0" i="0"/>
            <a:t>Easier maintenance: A modern codebase attracts a wider pool of developers for future maintenance.</a:t>
          </a:r>
          <a:endParaRPr lang="en-US"/>
        </a:p>
      </dgm:t>
    </dgm:pt>
    <dgm:pt modelId="{36F883EA-0527-490E-BA3E-94DE5C3CBC8E}" type="parTrans" cxnId="{DF277514-B15C-4B8C-B25A-67C37E1B6389}">
      <dgm:prSet/>
      <dgm:spPr/>
      <dgm:t>
        <a:bodyPr/>
        <a:lstStyle/>
        <a:p>
          <a:endParaRPr lang="en-US"/>
        </a:p>
      </dgm:t>
    </dgm:pt>
    <dgm:pt modelId="{C02DD250-22CB-4D3E-BF3B-1A6E2743C5EF}" type="sibTrans" cxnId="{DF277514-B15C-4B8C-B25A-67C37E1B6389}">
      <dgm:prSet/>
      <dgm:spPr/>
      <dgm:t>
        <a:bodyPr/>
        <a:lstStyle/>
        <a:p>
          <a:endParaRPr lang="en-US"/>
        </a:p>
      </dgm:t>
    </dgm:pt>
    <dgm:pt modelId="{4AFFACB6-03A1-4A9A-8CDA-1F12A5142540}" type="pres">
      <dgm:prSet presAssocID="{9C6B2471-4E28-4C1A-81C8-F687A64EDCCD}" presName="root" presStyleCnt="0">
        <dgm:presLayoutVars>
          <dgm:dir/>
          <dgm:resizeHandles val="exact"/>
        </dgm:presLayoutVars>
      </dgm:prSet>
      <dgm:spPr/>
    </dgm:pt>
    <dgm:pt modelId="{E530229F-31B8-43AB-A1D4-24BB1B4B2E78}" type="pres">
      <dgm:prSet presAssocID="{4AB6EDC5-3B68-49CF-BA14-4ACC0CBE7300}" presName="compNode" presStyleCnt="0"/>
      <dgm:spPr/>
    </dgm:pt>
    <dgm:pt modelId="{B51B2D66-3B57-4B12-B3C6-C30DC1FBBF5A}" type="pres">
      <dgm:prSet presAssocID="{4AB6EDC5-3B68-49CF-BA14-4ACC0CBE730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eb Design"/>
        </a:ext>
      </dgm:extLst>
    </dgm:pt>
    <dgm:pt modelId="{272B96D3-F55C-4AFB-B249-6CFA43778AB1}" type="pres">
      <dgm:prSet presAssocID="{4AB6EDC5-3B68-49CF-BA14-4ACC0CBE7300}" presName="spaceRect" presStyleCnt="0"/>
      <dgm:spPr/>
    </dgm:pt>
    <dgm:pt modelId="{E0287908-900C-4163-B47A-1F37022C740A}" type="pres">
      <dgm:prSet presAssocID="{4AB6EDC5-3B68-49CF-BA14-4ACC0CBE7300}" presName="textRect" presStyleLbl="revTx" presStyleIdx="0" presStyleCnt="4">
        <dgm:presLayoutVars>
          <dgm:chMax val="1"/>
          <dgm:chPref val="1"/>
        </dgm:presLayoutVars>
      </dgm:prSet>
      <dgm:spPr/>
    </dgm:pt>
    <dgm:pt modelId="{B909D7D5-DE00-4C7C-8601-B1CF2F52FD0A}" type="pres">
      <dgm:prSet presAssocID="{201A2690-683E-4682-AA0A-3CB739047FE0}" presName="sibTrans" presStyleCnt="0"/>
      <dgm:spPr/>
    </dgm:pt>
    <dgm:pt modelId="{27F162FA-5A14-412E-A0F5-631A65F33A18}" type="pres">
      <dgm:prSet presAssocID="{C278631D-E39B-4B4C-8B9B-FA871F2DF7F1}" presName="compNode" presStyleCnt="0"/>
      <dgm:spPr/>
    </dgm:pt>
    <dgm:pt modelId="{FE723769-BDFD-4E76-ADC6-DFF4639E2622}" type="pres">
      <dgm:prSet presAssocID="{C278631D-E39B-4B4C-8B9B-FA871F2DF7F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ock"/>
        </a:ext>
      </dgm:extLst>
    </dgm:pt>
    <dgm:pt modelId="{07CC9128-75E5-46A8-89B0-CA30EFF1F676}" type="pres">
      <dgm:prSet presAssocID="{C278631D-E39B-4B4C-8B9B-FA871F2DF7F1}" presName="spaceRect" presStyleCnt="0"/>
      <dgm:spPr/>
    </dgm:pt>
    <dgm:pt modelId="{42015857-4C42-4C8C-9AE1-954C777179CD}" type="pres">
      <dgm:prSet presAssocID="{C278631D-E39B-4B4C-8B9B-FA871F2DF7F1}" presName="textRect" presStyleLbl="revTx" presStyleIdx="1" presStyleCnt="4">
        <dgm:presLayoutVars>
          <dgm:chMax val="1"/>
          <dgm:chPref val="1"/>
        </dgm:presLayoutVars>
      </dgm:prSet>
      <dgm:spPr/>
    </dgm:pt>
    <dgm:pt modelId="{6862CA63-DE11-41A5-9F38-926D8B69DB4A}" type="pres">
      <dgm:prSet presAssocID="{D8DD78B2-5F1F-48E4-B104-103AACC1CCCA}" presName="sibTrans" presStyleCnt="0"/>
      <dgm:spPr/>
    </dgm:pt>
    <dgm:pt modelId="{A8C5F18C-04C4-4926-AD73-80FB53B6F066}" type="pres">
      <dgm:prSet presAssocID="{EC2A5CE8-C232-4B77-87E2-DC730CDCF66A}" presName="compNode" presStyleCnt="0"/>
      <dgm:spPr/>
    </dgm:pt>
    <dgm:pt modelId="{784FA855-39FA-44FB-A171-4346755864F0}" type="pres">
      <dgm:prSet presAssocID="{EC2A5CE8-C232-4B77-87E2-DC730CDCF66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ogrammer"/>
        </a:ext>
      </dgm:extLst>
    </dgm:pt>
    <dgm:pt modelId="{C46933EF-F190-466E-B48F-C3E33C18F78A}" type="pres">
      <dgm:prSet presAssocID="{EC2A5CE8-C232-4B77-87E2-DC730CDCF66A}" presName="spaceRect" presStyleCnt="0"/>
      <dgm:spPr/>
    </dgm:pt>
    <dgm:pt modelId="{3722E88D-C60F-4B9A-8FFA-AC85021C6064}" type="pres">
      <dgm:prSet presAssocID="{EC2A5CE8-C232-4B77-87E2-DC730CDCF66A}" presName="textRect" presStyleLbl="revTx" presStyleIdx="2" presStyleCnt="4">
        <dgm:presLayoutVars>
          <dgm:chMax val="1"/>
          <dgm:chPref val="1"/>
        </dgm:presLayoutVars>
      </dgm:prSet>
      <dgm:spPr/>
    </dgm:pt>
    <dgm:pt modelId="{27F9BA93-03C0-4BAA-9589-F4730BDDB21F}" type="pres">
      <dgm:prSet presAssocID="{62142A10-FB8C-4FB2-B976-984516FF31C4}" presName="sibTrans" presStyleCnt="0"/>
      <dgm:spPr/>
    </dgm:pt>
    <dgm:pt modelId="{2739B97B-C8BA-4938-A416-ED7DA60BFAEB}" type="pres">
      <dgm:prSet presAssocID="{2AEEA40B-400C-42CE-8557-BF03DCA5C4D7}" presName="compNode" presStyleCnt="0"/>
      <dgm:spPr/>
    </dgm:pt>
    <dgm:pt modelId="{494B63D1-6D25-4481-A21E-E2E3C1EC9A19}" type="pres">
      <dgm:prSet presAssocID="{2AEEA40B-400C-42CE-8557-BF03DCA5C4D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rocessor"/>
        </a:ext>
      </dgm:extLst>
    </dgm:pt>
    <dgm:pt modelId="{B85ADC73-92A3-4697-88CD-1C2EE6679B6C}" type="pres">
      <dgm:prSet presAssocID="{2AEEA40B-400C-42CE-8557-BF03DCA5C4D7}" presName="spaceRect" presStyleCnt="0"/>
      <dgm:spPr/>
    </dgm:pt>
    <dgm:pt modelId="{BAD6A853-56F3-463E-8915-8153E6FB6087}" type="pres">
      <dgm:prSet presAssocID="{2AEEA40B-400C-42CE-8557-BF03DCA5C4D7}" presName="textRect" presStyleLbl="revTx" presStyleIdx="3" presStyleCnt="4">
        <dgm:presLayoutVars>
          <dgm:chMax val="1"/>
          <dgm:chPref val="1"/>
        </dgm:presLayoutVars>
      </dgm:prSet>
      <dgm:spPr/>
    </dgm:pt>
  </dgm:ptLst>
  <dgm:cxnLst>
    <dgm:cxn modelId="{3B61DE02-77B0-43A5-AFEE-D5122904A519}" srcId="{9C6B2471-4E28-4C1A-81C8-F687A64EDCCD}" destId="{EC2A5CE8-C232-4B77-87E2-DC730CDCF66A}" srcOrd="2" destOrd="0" parTransId="{9F8CF9AA-2D69-46DA-B865-8310C92629CB}" sibTransId="{62142A10-FB8C-4FB2-B976-984516FF31C4}"/>
    <dgm:cxn modelId="{072D8110-8AB1-41A5-BC62-9447A670D33F}" type="presOf" srcId="{EC2A5CE8-C232-4B77-87E2-DC730CDCF66A}" destId="{3722E88D-C60F-4B9A-8FFA-AC85021C6064}" srcOrd="0" destOrd="0" presId="urn:microsoft.com/office/officeart/2018/2/layout/IconLabelList"/>
    <dgm:cxn modelId="{DF277514-B15C-4B8C-B25A-67C37E1B6389}" srcId="{9C6B2471-4E28-4C1A-81C8-F687A64EDCCD}" destId="{2AEEA40B-400C-42CE-8557-BF03DCA5C4D7}" srcOrd="3" destOrd="0" parTransId="{36F883EA-0527-490E-BA3E-94DE5C3CBC8E}" sibTransId="{C02DD250-22CB-4D3E-BF3B-1A6E2743C5EF}"/>
    <dgm:cxn modelId="{DBCE4741-810D-409B-883D-0AB387C5111E}" type="presOf" srcId="{2AEEA40B-400C-42CE-8557-BF03DCA5C4D7}" destId="{BAD6A853-56F3-463E-8915-8153E6FB6087}" srcOrd="0" destOrd="0" presId="urn:microsoft.com/office/officeart/2018/2/layout/IconLabelList"/>
    <dgm:cxn modelId="{9CC19B7E-7B78-4814-B8A0-3DCB2FA052C6}" srcId="{9C6B2471-4E28-4C1A-81C8-F687A64EDCCD}" destId="{C278631D-E39B-4B4C-8B9B-FA871F2DF7F1}" srcOrd="1" destOrd="0" parTransId="{1ACB8E27-9483-4EF3-80FD-FDF648D3BEF6}" sibTransId="{D8DD78B2-5F1F-48E4-B104-103AACC1CCCA}"/>
    <dgm:cxn modelId="{7C0C4092-DFAE-49C6-A237-8E20ECA6A93C}" type="presOf" srcId="{C278631D-E39B-4B4C-8B9B-FA871F2DF7F1}" destId="{42015857-4C42-4C8C-9AE1-954C777179CD}" srcOrd="0" destOrd="0" presId="urn:microsoft.com/office/officeart/2018/2/layout/IconLabelList"/>
    <dgm:cxn modelId="{78A84C97-FE91-49E1-B925-0E9CDD1B9CF0}" srcId="{9C6B2471-4E28-4C1A-81C8-F687A64EDCCD}" destId="{4AB6EDC5-3B68-49CF-BA14-4ACC0CBE7300}" srcOrd="0" destOrd="0" parTransId="{72EA96C0-6135-4756-B252-4D6C87F5D254}" sibTransId="{201A2690-683E-4682-AA0A-3CB739047FE0}"/>
    <dgm:cxn modelId="{870DD097-E82D-467C-B081-980CE232089A}" type="presOf" srcId="{9C6B2471-4E28-4C1A-81C8-F687A64EDCCD}" destId="{4AFFACB6-03A1-4A9A-8CDA-1F12A5142540}" srcOrd="0" destOrd="0" presId="urn:microsoft.com/office/officeart/2018/2/layout/IconLabelList"/>
    <dgm:cxn modelId="{58696EC5-E7CA-4F9F-9156-675E63B5662C}" type="presOf" srcId="{4AB6EDC5-3B68-49CF-BA14-4ACC0CBE7300}" destId="{E0287908-900C-4163-B47A-1F37022C740A}" srcOrd="0" destOrd="0" presId="urn:microsoft.com/office/officeart/2018/2/layout/IconLabelList"/>
    <dgm:cxn modelId="{CFFBB6DC-66C7-4764-B528-246A7DC84705}" type="presParOf" srcId="{4AFFACB6-03A1-4A9A-8CDA-1F12A5142540}" destId="{E530229F-31B8-43AB-A1D4-24BB1B4B2E78}" srcOrd="0" destOrd="0" presId="urn:microsoft.com/office/officeart/2018/2/layout/IconLabelList"/>
    <dgm:cxn modelId="{D8375D1B-D7C3-48F1-9A71-45AE20D83526}" type="presParOf" srcId="{E530229F-31B8-43AB-A1D4-24BB1B4B2E78}" destId="{B51B2D66-3B57-4B12-B3C6-C30DC1FBBF5A}" srcOrd="0" destOrd="0" presId="urn:microsoft.com/office/officeart/2018/2/layout/IconLabelList"/>
    <dgm:cxn modelId="{3D5F58B9-369F-4756-AEF5-90E301A9592D}" type="presParOf" srcId="{E530229F-31B8-43AB-A1D4-24BB1B4B2E78}" destId="{272B96D3-F55C-4AFB-B249-6CFA43778AB1}" srcOrd="1" destOrd="0" presId="urn:microsoft.com/office/officeart/2018/2/layout/IconLabelList"/>
    <dgm:cxn modelId="{CF8471C8-12FD-4BE4-AF43-8A81DE338FBE}" type="presParOf" srcId="{E530229F-31B8-43AB-A1D4-24BB1B4B2E78}" destId="{E0287908-900C-4163-B47A-1F37022C740A}" srcOrd="2" destOrd="0" presId="urn:microsoft.com/office/officeart/2018/2/layout/IconLabelList"/>
    <dgm:cxn modelId="{09922C7B-334E-4034-8151-DAF13CA29D85}" type="presParOf" srcId="{4AFFACB6-03A1-4A9A-8CDA-1F12A5142540}" destId="{B909D7D5-DE00-4C7C-8601-B1CF2F52FD0A}" srcOrd="1" destOrd="0" presId="urn:microsoft.com/office/officeart/2018/2/layout/IconLabelList"/>
    <dgm:cxn modelId="{529206FF-384A-409C-8D6C-21D825916EA1}" type="presParOf" srcId="{4AFFACB6-03A1-4A9A-8CDA-1F12A5142540}" destId="{27F162FA-5A14-412E-A0F5-631A65F33A18}" srcOrd="2" destOrd="0" presId="urn:microsoft.com/office/officeart/2018/2/layout/IconLabelList"/>
    <dgm:cxn modelId="{AB170621-7557-4E7A-9F83-DB69D0B590A2}" type="presParOf" srcId="{27F162FA-5A14-412E-A0F5-631A65F33A18}" destId="{FE723769-BDFD-4E76-ADC6-DFF4639E2622}" srcOrd="0" destOrd="0" presId="urn:microsoft.com/office/officeart/2018/2/layout/IconLabelList"/>
    <dgm:cxn modelId="{0F53FBA0-EAA4-4423-8834-69780016C660}" type="presParOf" srcId="{27F162FA-5A14-412E-A0F5-631A65F33A18}" destId="{07CC9128-75E5-46A8-89B0-CA30EFF1F676}" srcOrd="1" destOrd="0" presId="urn:microsoft.com/office/officeart/2018/2/layout/IconLabelList"/>
    <dgm:cxn modelId="{1853B377-4059-489C-9DAE-4AFAAE3ABDC5}" type="presParOf" srcId="{27F162FA-5A14-412E-A0F5-631A65F33A18}" destId="{42015857-4C42-4C8C-9AE1-954C777179CD}" srcOrd="2" destOrd="0" presId="urn:microsoft.com/office/officeart/2018/2/layout/IconLabelList"/>
    <dgm:cxn modelId="{AB59CA08-E3AE-4293-AB6A-FA9576BD0F11}" type="presParOf" srcId="{4AFFACB6-03A1-4A9A-8CDA-1F12A5142540}" destId="{6862CA63-DE11-41A5-9F38-926D8B69DB4A}" srcOrd="3" destOrd="0" presId="urn:microsoft.com/office/officeart/2018/2/layout/IconLabelList"/>
    <dgm:cxn modelId="{56B020B0-B12E-481B-837D-FC6787138864}" type="presParOf" srcId="{4AFFACB6-03A1-4A9A-8CDA-1F12A5142540}" destId="{A8C5F18C-04C4-4926-AD73-80FB53B6F066}" srcOrd="4" destOrd="0" presId="urn:microsoft.com/office/officeart/2018/2/layout/IconLabelList"/>
    <dgm:cxn modelId="{7CE8FA29-CBF8-41CF-8144-C1396AF57A08}" type="presParOf" srcId="{A8C5F18C-04C4-4926-AD73-80FB53B6F066}" destId="{784FA855-39FA-44FB-A171-4346755864F0}" srcOrd="0" destOrd="0" presId="urn:microsoft.com/office/officeart/2018/2/layout/IconLabelList"/>
    <dgm:cxn modelId="{842902B0-8CA1-4F77-A3EA-5A45A2653667}" type="presParOf" srcId="{A8C5F18C-04C4-4926-AD73-80FB53B6F066}" destId="{C46933EF-F190-466E-B48F-C3E33C18F78A}" srcOrd="1" destOrd="0" presId="urn:microsoft.com/office/officeart/2018/2/layout/IconLabelList"/>
    <dgm:cxn modelId="{430EEEEC-6E20-4044-99B4-5269FB7B2F69}" type="presParOf" srcId="{A8C5F18C-04C4-4926-AD73-80FB53B6F066}" destId="{3722E88D-C60F-4B9A-8FFA-AC85021C6064}" srcOrd="2" destOrd="0" presId="urn:microsoft.com/office/officeart/2018/2/layout/IconLabelList"/>
    <dgm:cxn modelId="{CD8D5857-A62C-421E-9E1F-307F75520CD8}" type="presParOf" srcId="{4AFFACB6-03A1-4A9A-8CDA-1F12A5142540}" destId="{27F9BA93-03C0-4BAA-9589-F4730BDDB21F}" srcOrd="5" destOrd="0" presId="urn:microsoft.com/office/officeart/2018/2/layout/IconLabelList"/>
    <dgm:cxn modelId="{D80ABA1F-D710-4432-BD1D-1D51D4869F68}" type="presParOf" srcId="{4AFFACB6-03A1-4A9A-8CDA-1F12A5142540}" destId="{2739B97B-C8BA-4938-A416-ED7DA60BFAEB}" srcOrd="6" destOrd="0" presId="urn:microsoft.com/office/officeart/2018/2/layout/IconLabelList"/>
    <dgm:cxn modelId="{6A62214B-BB50-41F4-B470-92F6096243FD}" type="presParOf" srcId="{2739B97B-C8BA-4938-A416-ED7DA60BFAEB}" destId="{494B63D1-6D25-4481-A21E-E2E3C1EC9A19}" srcOrd="0" destOrd="0" presId="urn:microsoft.com/office/officeart/2018/2/layout/IconLabelList"/>
    <dgm:cxn modelId="{82FD7C0D-2139-493A-8EEF-BAD6AC8EC352}" type="presParOf" srcId="{2739B97B-C8BA-4938-A416-ED7DA60BFAEB}" destId="{B85ADC73-92A3-4697-88CD-1C2EE6679B6C}" srcOrd="1" destOrd="0" presId="urn:microsoft.com/office/officeart/2018/2/layout/IconLabelList"/>
    <dgm:cxn modelId="{E4100265-D00A-4D0A-BEDA-650D76E43D71}" type="presParOf" srcId="{2739B97B-C8BA-4938-A416-ED7DA60BFAEB}" destId="{BAD6A853-56F3-463E-8915-8153E6FB6087}"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97A144-B61D-4C6C-84CF-64F1D070FFF7}">
      <dsp:nvSpPr>
        <dsp:cNvPr id="0" name=""/>
        <dsp:cNvSpPr/>
      </dsp:nvSpPr>
      <dsp:spPr>
        <a:xfrm>
          <a:off x="212335" y="469890"/>
          <a:ext cx="1335915" cy="133591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71C7D2-DD91-46C2-B571-7849321AFF6D}">
      <dsp:nvSpPr>
        <dsp:cNvPr id="0" name=""/>
        <dsp:cNvSpPr/>
      </dsp:nvSpPr>
      <dsp:spPr>
        <a:xfrm>
          <a:off x="492877" y="750432"/>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216068-3E0C-433B-9496-DEBE9B9F461C}">
      <dsp:nvSpPr>
        <dsp:cNvPr id="0" name=""/>
        <dsp:cNvSpPr/>
      </dsp:nvSpPr>
      <dsp:spPr>
        <a:xfrm>
          <a:off x="1834517"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100000"/>
            </a:lnSpc>
            <a:spcBef>
              <a:spcPct val="0"/>
            </a:spcBef>
            <a:spcAft>
              <a:spcPct val="35000"/>
            </a:spcAft>
            <a:buNone/>
          </a:pPr>
          <a:r>
            <a:rPr lang="en-US" sz="2100" b="0" i="0" kern="1200"/>
            <a:t>Limited scalability: MS Access struggles with large datasets and complex functionalities.</a:t>
          </a:r>
          <a:endParaRPr lang="en-US" sz="2100" kern="1200"/>
        </a:p>
      </dsp:txBody>
      <dsp:txXfrm>
        <a:off x="1834517" y="469890"/>
        <a:ext cx="3148942" cy="1335915"/>
      </dsp:txXfrm>
    </dsp:sp>
    <dsp:sp modelId="{017A242E-11E6-4080-95A2-B0CB57F9E182}">
      <dsp:nvSpPr>
        <dsp:cNvPr id="0" name=""/>
        <dsp:cNvSpPr/>
      </dsp:nvSpPr>
      <dsp:spPr>
        <a:xfrm>
          <a:off x="5532139" y="469890"/>
          <a:ext cx="1335915" cy="133591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069D43-708D-416F-8FC2-1B152EAABBD5}">
      <dsp:nvSpPr>
        <dsp:cNvPr id="0" name=""/>
        <dsp:cNvSpPr/>
      </dsp:nvSpPr>
      <dsp:spPr>
        <a:xfrm>
          <a:off x="5812681" y="750432"/>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0829BC3-E9DD-4122-A439-9219118F03F1}">
      <dsp:nvSpPr>
        <dsp:cNvPr id="0" name=""/>
        <dsp:cNvSpPr/>
      </dsp:nvSpPr>
      <dsp:spPr>
        <a:xfrm>
          <a:off x="7154322"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100000"/>
            </a:lnSpc>
            <a:spcBef>
              <a:spcPct val="0"/>
            </a:spcBef>
            <a:spcAft>
              <a:spcPct val="35000"/>
            </a:spcAft>
            <a:buNone/>
          </a:pPr>
          <a:r>
            <a:rPr lang="en-US" sz="2100" b="0" i="0" kern="1200"/>
            <a:t>Desktop-bound: Access applications are not readily accessible on mobile devices.</a:t>
          </a:r>
          <a:endParaRPr lang="en-US" sz="2100" kern="1200"/>
        </a:p>
      </dsp:txBody>
      <dsp:txXfrm>
        <a:off x="7154322" y="469890"/>
        <a:ext cx="3148942" cy="1335915"/>
      </dsp:txXfrm>
    </dsp:sp>
    <dsp:sp modelId="{279DBC25-5C02-40CE-989C-CFBCB0EF0178}">
      <dsp:nvSpPr>
        <dsp:cNvPr id="0" name=""/>
        <dsp:cNvSpPr/>
      </dsp:nvSpPr>
      <dsp:spPr>
        <a:xfrm>
          <a:off x="212335" y="2545532"/>
          <a:ext cx="1335915" cy="133591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568FC5-0E7F-4A12-9ABF-79F12BA95A8D}">
      <dsp:nvSpPr>
        <dsp:cNvPr id="0" name=""/>
        <dsp:cNvSpPr/>
      </dsp:nvSpPr>
      <dsp:spPr>
        <a:xfrm>
          <a:off x="492877" y="2826074"/>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9232DE6-095E-4ED6-82F0-01558DC70CF8}">
      <dsp:nvSpPr>
        <dsp:cNvPr id="0" name=""/>
        <dsp:cNvSpPr/>
      </dsp:nvSpPr>
      <dsp:spPr>
        <a:xfrm>
          <a:off x="1834517"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100000"/>
            </a:lnSpc>
            <a:spcBef>
              <a:spcPct val="0"/>
            </a:spcBef>
            <a:spcAft>
              <a:spcPct val="35000"/>
            </a:spcAft>
            <a:buNone/>
          </a:pPr>
          <a:r>
            <a:rPr lang="en-US" sz="2100" b="0" i="0" kern="1200"/>
            <a:t>Security concerns: Access offers limited built-in security features for robust data protection.</a:t>
          </a:r>
          <a:endParaRPr lang="en-US" sz="2100" kern="1200"/>
        </a:p>
      </dsp:txBody>
      <dsp:txXfrm>
        <a:off x="1834517" y="2545532"/>
        <a:ext cx="3148942" cy="1335915"/>
      </dsp:txXfrm>
    </dsp:sp>
    <dsp:sp modelId="{52FCADB1-06E3-427D-BBEA-4136EBC70B87}">
      <dsp:nvSpPr>
        <dsp:cNvPr id="0" name=""/>
        <dsp:cNvSpPr/>
      </dsp:nvSpPr>
      <dsp:spPr>
        <a:xfrm>
          <a:off x="5532139" y="2545532"/>
          <a:ext cx="1335915" cy="133591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41793B-3D6A-497D-935F-AA0D8273E390}">
      <dsp:nvSpPr>
        <dsp:cNvPr id="0" name=""/>
        <dsp:cNvSpPr/>
      </dsp:nvSpPr>
      <dsp:spPr>
        <a:xfrm>
          <a:off x="5812681" y="282607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8C014EE-B1D3-4F75-8A8A-6277D31AAA76}">
      <dsp:nvSpPr>
        <dsp:cNvPr id="0" name=""/>
        <dsp:cNvSpPr/>
      </dsp:nvSpPr>
      <dsp:spPr>
        <a:xfrm>
          <a:off x="7154322"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100000"/>
            </a:lnSpc>
            <a:spcBef>
              <a:spcPct val="0"/>
            </a:spcBef>
            <a:spcAft>
              <a:spcPct val="35000"/>
            </a:spcAft>
            <a:buNone/>
          </a:pPr>
          <a:r>
            <a:rPr lang="en-US" sz="2100" b="0" i="0" kern="1200"/>
            <a:t>Maintenance challenges: Finding developers familiar with legacy Access can be difficult.</a:t>
          </a:r>
          <a:endParaRPr lang="en-US" sz="2100" kern="1200"/>
        </a:p>
      </dsp:txBody>
      <dsp:txXfrm>
        <a:off x="7154322" y="2545532"/>
        <a:ext cx="3148942" cy="13359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B46411-75DD-46F8-B452-B9D2EEB1E18E}">
      <dsp:nvSpPr>
        <dsp:cNvPr id="0" name=""/>
        <dsp:cNvSpPr/>
      </dsp:nvSpPr>
      <dsp:spPr>
        <a:xfrm>
          <a:off x="282221" y="368029"/>
          <a:ext cx="1371985" cy="137198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0D0301-3CE9-4B32-8277-B62AD5ED10C9}">
      <dsp:nvSpPr>
        <dsp:cNvPr id="0" name=""/>
        <dsp:cNvSpPr/>
      </dsp:nvSpPr>
      <dsp:spPr>
        <a:xfrm>
          <a:off x="570337" y="656145"/>
          <a:ext cx="795751" cy="7957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8A8CF3E-1BA3-48BF-A3C4-907B9639EDBD}">
      <dsp:nvSpPr>
        <dsp:cNvPr id="0" name=""/>
        <dsp:cNvSpPr/>
      </dsp:nvSpPr>
      <dsp:spPr>
        <a:xfrm>
          <a:off x="1948202" y="368029"/>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b="0" i="0" kern="1200" dirty="0"/>
            <a:t>Three-tier architecture: Separates presentation, business logic, and data access for modularity.</a:t>
          </a:r>
          <a:endParaRPr lang="en-US" sz="2200" kern="1200" dirty="0"/>
        </a:p>
      </dsp:txBody>
      <dsp:txXfrm>
        <a:off x="1948202" y="368029"/>
        <a:ext cx="3233964" cy="1371985"/>
      </dsp:txXfrm>
    </dsp:sp>
    <dsp:sp modelId="{6160F318-1F70-4F79-9D0C-6DE6E136B343}">
      <dsp:nvSpPr>
        <dsp:cNvPr id="0" name=""/>
        <dsp:cNvSpPr/>
      </dsp:nvSpPr>
      <dsp:spPr>
        <a:xfrm>
          <a:off x="5745661" y="368029"/>
          <a:ext cx="1371985" cy="137198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52FE0A-B9B6-49D4-9B21-59EF08DE93D9}">
      <dsp:nvSpPr>
        <dsp:cNvPr id="0" name=""/>
        <dsp:cNvSpPr/>
      </dsp:nvSpPr>
      <dsp:spPr>
        <a:xfrm>
          <a:off x="6033778" y="656145"/>
          <a:ext cx="795751" cy="7957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27C6EC-AA39-4855-B56F-404969B37490}">
      <dsp:nvSpPr>
        <dsp:cNvPr id="0" name=""/>
        <dsp:cNvSpPr/>
      </dsp:nvSpPr>
      <dsp:spPr>
        <a:xfrm>
          <a:off x="7411643" y="368029"/>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b="0" i="0" kern="1200"/>
            <a:t>Scalable database: SQL Server offers robust performance and scalability for large datasets.</a:t>
          </a:r>
          <a:endParaRPr lang="en-US" sz="2200" kern="1200"/>
        </a:p>
      </dsp:txBody>
      <dsp:txXfrm>
        <a:off x="7411643" y="368029"/>
        <a:ext cx="3233964" cy="1371985"/>
      </dsp:txXfrm>
    </dsp:sp>
    <dsp:sp modelId="{CD003441-69B4-44C0-8CBC-B30DC1C5E3AF}">
      <dsp:nvSpPr>
        <dsp:cNvPr id="0" name=""/>
        <dsp:cNvSpPr/>
      </dsp:nvSpPr>
      <dsp:spPr>
        <a:xfrm>
          <a:off x="282221" y="2452790"/>
          <a:ext cx="1371985" cy="137198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531D48-3CF5-4B9F-95CA-ECF972528F3D}">
      <dsp:nvSpPr>
        <dsp:cNvPr id="0" name=""/>
        <dsp:cNvSpPr/>
      </dsp:nvSpPr>
      <dsp:spPr>
        <a:xfrm>
          <a:off x="570337" y="2740907"/>
          <a:ext cx="795751" cy="7957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01C5F8-C571-43C1-BD3A-655C7DA0C876}">
      <dsp:nvSpPr>
        <dsp:cNvPr id="0" name=""/>
        <dsp:cNvSpPr/>
      </dsp:nvSpPr>
      <dsp:spPr>
        <a:xfrm>
          <a:off x="1948202" y="2452790"/>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b="0" i="0" kern="1200"/>
            <a:t>Secure backend: .NET Core provides a secure foundation for building APIs.</a:t>
          </a:r>
          <a:endParaRPr lang="en-US" sz="2200" kern="1200"/>
        </a:p>
      </dsp:txBody>
      <dsp:txXfrm>
        <a:off x="1948202" y="2452790"/>
        <a:ext cx="3233964" cy="1371985"/>
      </dsp:txXfrm>
    </dsp:sp>
    <dsp:sp modelId="{E32F1B34-1A33-4832-B8AB-A4D0D1EE3337}">
      <dsp:nvSpPr>
        <dsp:cNvPr id="0" name=""/>
        <dsp:cNvSpPr/>
      </dsp:nvSpPr>
      <dsp:spPr>
        <a:xfrm>
          <a:off x="5745661" y="2452790"/>
          <a:ext cx="1371985" cy="137198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71E066-89E9-4DC1-8D78-D6C80B194323}">
      <dsp:nvSpPr>
        <dsp:cNvPr id="0" name=""/>
        <dsp:cNvSpPr/>
      </dsp:nvSpPr>
      <dsp:spPr>
        <a:xfrm>
          <a:off x="6033778" y="2740907"/>
          <a:ext cx="795751" cy="79575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ADBB3A4-7F30-4A56-B6C3-B7A7EEF784F8}">
      <dsp:nvSpPr>
        <dsp:cNvPr id="0" name=""/>
        <dsp:cNvSpPr/>
      </dsp:nvSpPr>
      <dsp:spPr>
        <a:xfrm>
          <a:off x="7411643" y="2452790"/>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b="0" i="0" kern="1200"/>
            <a:t>Dynamic frontend: Angular allows for building responsive and interactive user interfaces.</a:t>
          </a:r>
          <a:endParaRPr lang="en-US" sz="2200" kern="1200"/>
        </a:p>
      </dsp:txBody>
      <dsp:txXfrm>
        <a:off x="7411643" y="2452790"/>
        <a:ext cx="3233964" cy="13719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CECD6F-03E1-4FFB-9381-AA71B0270150}">
      <dsp:nvSpPr>
        <dsp:cNvPr id="0" name=""/>
        <dsp:cNvSpPr/>
      </dsp:nvSpPr>
      <dsp:spPr>
        <a:xfrm>
          <a:off x="520" y="1461303"/>
          <a:ext cx="2109427" cy="253131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08365" tIns="0" rIns="208365" bIns="330200" numCol="1" spcCol="1270" anchor="t" anchorCtr="0">
          <a:noAutofit/>
        </a:bodyPr>
        <a:lstStyle/>
        <a:p>
          <a:pPr marL="0" lvl="0" indent="0" algn="l" defTabSz="622300">
            <a:lnSpc>
              <a:spcPct val="90000"/>
            </a:lnSpc>
            <a:spcBef>
              <a:spcPct val="0"/>
            </a:spcBef>
            <a:spcAft>
              <a:spcPct val="35000"/>
            </a:spcAft>
            <a:buNone/>
          </a:pPr>
          <a:r>
            <a:rPr lang="en-US" sz="1400" b="0" i="0" kern="1200"/>
            <a:t>Automates repetitive tasks: Generative code can create boilerplate code for data access and basic functionalities.</a:t>
          </a:r>
          <a:endParaRPr lang="en-US" sz="1400" kern="1200"/>
        </a:p>
      </dsp:txBody>
      <dsp:txXfrm>
        <a:off x="520" y="2473828"/>
        <a:ext cx="2109427" cy="1518787"/>
      </dsp:txXfrm>
    </dsp:sp>
    <dsp:sp modelId="{B6FC6390-07C9-403A-AD67-37F9F9DFE1E0}">
      <dsp:nvSpPr>
        <dsp:cNvPr id="0" name=""/>
        <dsp:cNvSpPr/>
      </dsp:nvSpPr>
      <dsp:spPr>
        <a:xfrm>
          <a:off x="520" y="1461303"/>
          <a:ext cx="2109427" cy="1012525"/>
        </a:xfrm>
        <a:prstGeom prst="rect">
          <a:avLst/>
        </a:prstGeom>
        <a:noFill/>
        <a:ln w="6350" cap="flat" cmpd="sng" algn="ctr">
          <a:noFill/>
          <a:prstDash val="solid"/>
          <a:miter lim="800000"/>
        </a:ln>
        <a:effectLst/>
        <a:sp3d/>
      </dsp:spPr>
      <dsp:style>
        <a:lnRef idx="1">
          <a:scrgbClr r="0" g="0" b="0"/>
        </a:lnRef>
        <a:fillRef idx="3">
          <a:scrgbClr r="0" g="0" b="0"/>
        </a:fillRef>
        <a:effectRef idx="2">
          <a:scrgbClr r="0" g="0" b="0"/>
        </a:effectRef>
        <a:fontRef idx="minor">
          <a:schemeClr val="lt1"/>
        </a:fontRef>
      </dsp:style>
      <dsp:txBody>
        <a:bodyPr spcFirstLastPara="0" vert="horz" wrap="square" lIns="208365" tIns="165100" rIns="208365" bIns="165100" numCol="1" spcCol="1270" anchor="ctr" anchorCtr="0">
          <a:noAutofit/>
        </a:bodyPr>
        <a:lstStyle/>
        <a:p>
          <a:pPr marL="0" lvl="0" indent="0" algn="l" defTabSz="2133600">
            <a:lnSpc>
              <a:spcPct val="90000"/>
            </a:lnSpc>
            <a:spcBef>
              <a:spcPct val="0"/>
            </a:spcBef>
            <a:spcAft>
              <a:spcPct val="35000"/>
            </a:spcAft>
            <a:buNone/>
          </a:pPr>
          <a:r>
            <a:rPr lang="en-US" sz="4800" kern="1200"/>
            <a:t>01</a:t>
          </a:r>
        </a:p>
      </dsp:txBody>
      <dsp:txXfrm>
        <a:off x="520" y="1461303"/>
        <a:ext cx="2109427" cy="1012525"/>
      </dsp:txXfrm>
    </dsp:sp>
    <dsp:sp modelId="{DF9BB65B-EC2D-4863-843E-4F6231660213}">
      <dsp:nvSpPr>
        <dsp:cNvPr id="0" name=""/>
        <dsp:cNvSpPr/>
      </dsp:nvSpPr>
      <dsp:spPr>
        <a:xfrm>
          <a:off x="2278702" y="1461303"/>
          <a:ext cx="2109427" cy="253131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08365" tIns="0" rIns="208365" bIns="330200" numCol="1" spcCol="1270" anchor="t" anchorCtr="0">
          <a:noAutofit/>
        </a:bodyPr>
        <a:lstStyle/>
        <a:p>
          <a:pPr marL="0" lvl="0" indent="0" algn="l" defTabSz="622300">
            <a:lnSpc>
              <a:spcPct val="90000"/>
            </a:lnSpc>
            <a:spcBef>
              <a:spcPct val="0"/>
            </a:spcBef>
            <a:spcAft>
              <a:spcPct val="35000"/>
            </a:spcAft>
            <a:buNone/>
          </a:pPr>
          <a:r>
            <a:rPr lang="en-US" sz="1400" b="0" i="0" kern="1200"/>
            <a:t>Reduces development time: Streamlines the initial conversion process.</a:t>
          </a:r>
          <a:endParaRPr lang="en-US" sz="1400" kern="1200"/>
        </a:p>
      </dsp:txBody>
      <dsp:txXfrm>
        <a:off x="2278702" y="2473828"/>
        <a:ext cx="2109427" cy="1518787"/>
      </dsp:txXfrm>
    </dsp:sp>
    <dsp:sp modelId="{2580E932-A51E-4587-A268-A67FFBF5A653}">
      <dsp:nvSpPr>
        <dsp:cNvPr id="0" name=""/>
        <dsp:cNvSpPr/>
      </dsp:nvSpPr>
      <dsp:spPr>
        <a:xfrm>
          <a:off x="2278702" y="1461303"/>
          <a:ext cx="2109427" cy="1012525"/>
        </a:xfrm>
        <a:prstGeom prst="rect">
          <a:avLst/>
        </a:prstGeom>
        <a:noFill/>
        <a:ln w="6350" cap="flat" cmpd="sng" algn="ctr">
          <a:noFill/>
          <a:prstDash val="solid"/>
          <a:miter lim="800000"/>
        </a:ln>
        <a:effectLst/>
        <a:sp3d/>
      </dsp:spPr>
      <dsp:style>
        <a:lnRef idx="1">
          <a:scrgbClr r="0" g="0" b="0"/>
        </a:lnRef>
        <a:fillRef idx="3">
          <a:scrgbClr r="0" g="0" b="0"/>
        </a:fillRef>
        <a:effectRef idx="2">
          <a:scrgbClr r="0" g="0" b="0"/>
        </a:effectRef>
        <a:fontRef idx="minor">
          <a:schemeClr val="lt1"/>
        </a:fontRef>
      </dsp:style>
      <dsp:txBody>
        <a:bodyPr spcFirstLastPara="0" vert="horz" wrap="square" lIns="208365" tIns="165100" rIns="208365" bIns="165100" numCol="1" spcCol="1270" anchor="ctr" anchorCtr="0">
          <a:noAutofit/>
        </a:bodyPr>
        <a:lstStyle/>
        <a:p>
          <a:pPr marL="0" lvl="0" indent="0" algn="l" defTabSz="2133600">
            <a:lnSpc>
              <a:spcPct val="90000"/>
            </a:lnSpc>
            <a:spcBef>
              <a:spcPct val="0"/>
            </a:spcBef>
            <a:spcAft>
              <a:spcPct val="35000"/>
            </a:spcAft>
            <a:buNone/>
          </a:pPr>
          <a:r>
            <a:rPr lang="en-US" sz="4800" kern="1200"/>
            <a:t>02</a:t>
          </a:r>
        </a:p>
      </dsp:txBody>
      <dsp:txXfrm>
        <a:off x="2278702" y="1461303"/>
        <a:ext cx="2109427" cy="1012525"/>
      </dsp:txXfrm>
    </dsp:sp>
    <dsp:sp modelId="{42E09647-2499-4EFA-ADCF-B361242530A2}">
      <dsp:nvSpPr>
        <dsp:cNvPr id="0" name=""/>
        <dsp:cNvSpPr/>
      </dsp:nvSpPr>
      <dsp:spPr>
        <a:xfrm>
          <a:off x="4556884" y="1461303"/>
          <a:ext cx="2109427" cy="253131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08365" tIns="0" rIns="208365" bIns="330200" numCol="1" spcCol="1270" anchor="t" anchorCtr="0">
          <a:noAutofit/>
        </a:bodyPr>
        <a:lstStyle/>
        <a:p>
          <a:pPr marL="0" lvl="0" indent="0" algn="l" defTabSz="622300">
            <a:lnSpc>
              <a:spcPct val="90000"/>
            </a:lnSpc>
            <a:spcBef>
              <a:spcPct val="0"/>
            </a:spcBef>
            <a:spcAft>
              <a:spcPct val="35000"/>
            </a:spcAft>
            <a:buNone/>
          </a:pPr>
          <a:r>
            <a:rPr lang="en-US" sz="1400" b="0" i="0" kern="1200"/>
            <a:t>Not a magic bullet: Requires manual intervention for complex logic and UI development.</a:t>
          </a:r>
          <a:endParaRPr lang="en-US" sz="1400" kern="1200"/>
        </a:p>
      </dsp:txBody>
      <dsp:txXfrm>
        <a:off x="4556884" y="2473828"/>
        <a:ext cx="2109427" cy="1518787"/>
      </dsp:txXfrm>
    </dsp:sp>
    <dsp:sp modelId="{01A87265-74F8-4A4F-B02B-E6C652859652}">
      <dsp:nvSpPr>
        <dsp:cNvPr id="0" name=""/>
        <dsp:cNvSpPr/>
      </dsp:nvSpPr>
      <dsp:spPr>
        <a:xfrm>
          <a:off x="4556884" y="1461303"/>
          <a:ext cx="2109427" cy="1012525"/>
        </a:xfrm>
        <a:prstGeom prst="rect">
          <a:avLst/>
        </a:prstGeom>
        <a:noFill/>
        <a:ln w="6350" cap="flat" cmpd="sng" algn="ctr">
          <a:noFill/>
          <a:prstDash val="solid"/>
          <a:miter lim="800000"/>
        </a:ln>
        <a:effectLst/>
        <a:sp3d/>
      </dsp:spPr>
      <dsp:style>
        <a:lnRef idx="1">
          <a:scrgbClr r="0" g="0" b="0"/>
        </a:lnRef>
        <a:fillRef idx="3">
          <a:scrgbClr r="0" g="0" b="0"/>
        </a:fillRef>
        <a:effectRef idx="2">
          <a:scrgbClr r="0" g="0" b="0"/>
        </a:effectRef>
        <a:fontRef idx="minor">
          <a:schemeClr val="lt1"/>
        </a:fontRef>
      </dsp:style>
      <dsp:txBody>
        <a:bodyPr spcFirstLastPara="0" vert="horz" wrap="square" lIns="208365" tIns="165100" rIns="208365" bIns="165100" numCol="1" spcCol="1270" anchor="ctr" anchorCtr="0">
          <a:noAutofit/>
        </a:bodyPr>
        <a:lstStyle/>
        <a:p>
          <a:pPr marL="0" lvl="0" indent="0" algn="l" defTabSz="2133600">
            <a:lnSpc>
              <a:spcPct val="90000"/>
            </a:lnSpc>
            <a:spcBef>
              <a:spcPct val="0"/>
            </a:spcBef>
            <a:spcAft>
              <a:spcPct val="35000"/>
            </a:spcAft>
            <a:buNone/>
          </a:pPr>
          <a:r>
            <a:rPr lang="en-US" sz="4800" kern="1200"/>
            <a:t>03</a:t>
          </a:r>
        </a:p>
      </dsp:txBody>
      <dsp:txXfrm>
        <a:off x="4556884" y="1461303"/>
        <a:ext cx="2109427" cy="10125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2619EC-2154-4571-B3B3-6FBBEF987303}">
      <dsp:nvSpPr>
        <dsp:cNvPr id="0" name=""/>
        <dsp:cNvSpPr/>
      </dsp:nvSpPr>
      <dsp:spPr>
        <a:xfrm>
          <a:off x="669937" y="1661134"/>
          <a:ext cx="532695" cy="71"/>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437A6455-8C42-4A37-8C38-F3E282ED0EE4}">
      <dsp:nvSpPr>
        <dsp:cNvPr id="0" name=""/>
        <dsp:cNvSpPr/>
      </dsp:nvSpPr>
      <dsp:spPr>
        <a:xfrm>
          <a:off x="1234595" y="1616380"/>
          <a:ext cx="61260" cy="115082"/>
        </a:xfrm>
        <a:prstGeom prst="chevron">
          <a:avLst>
            <a:gd name="adj" fmla="val 9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6282E787-5A82-40FF-9C89-C87287A98798}">
      <dsp:nvSpPr>
        <dsp:cNvPr id="0" name=""/>
        <dsp:cNvSpPr/>
      </dsp:nvSpPr>
      <dsp:spPr>
        <a:xfrm>
          <a:off x="366155" y="1423974"/>
          <a:ext cx="474391" cy="47439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8409" tIns="18409" rIns="18409" bIns="18409" numCol="1" spcCol="1270" anchor="ctr" anchorCtr="0">
          <a:noAutofit/>
        </a:bodyPr>
        <a:lstStyle/>
        <a:p>
          <a:pPr marL="0" lvl="0" indent="0" algn="ctr" defTabSz="933450">
            <a:lnSpc>
              <a:spcPct val="90000"/>
            </a:lnSpc>
            <a:spcBef>
              <a:spcPct val="0"/>
            </a:spcBef>
            <a:spcAft>
              <a:spcPct val="35000"/>
            </a:spcAft>
            <a:buNone/>
          </a:pPr>
          <a:r>
            <a:rPr lang="en-US" sz="2100" kern="1200"/>
            <a:t>1</a:t>
          </a:r>
        </a:p>
      </dsp:txBody>
      <dsp:txXfrm>
        <a:off x="435628" y="1493447"/>
        <a:ext cx="335445" cy="335445"/>
      </dsp:txXfrm>
    </dsp:sp>
    <dsp:sp modelId="{4BB4B7EE-5C4E-4C22-9DF1-11DF36470ABE}">
      <dsp:nvSpPr>
        <dsp:cNvPr id="0" name=""/>
        <dsp:cNvSpPr/>
      </dsp:nvSpPr>
      <dsp:spPr>
        <a:xfrm>
          <a:off x="4068" y="2063834"/>
          <a:ext cx="1198565"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44" tIns="165100" rIns="94544" bIns="165100" numCol="1" spcCol="1270" anchor="t" anchorCtr="0">
          <a:noAutofit/>
        </a:bodyPr>
        <a:lstStyle/>
        <a:p>
          <a:pPr marL="0" lvl="0" indent="0" algn="l" defTabSz="488950">
            <a:lnSpc>
              <a:spcPct val="90000"/>
            </a:lnSpc>
            <a:spcBef>
              <a:spcPct val="0"/>
            </a:spcBef>
            <a:spcAft>
              <a:spcPct val="35000"/>
            </a:spcAft>
            <a:buNone/>
          </a:pPr>
          <a:r>
            <a:rPr lang="en-US" sz="1100" b="0" i="0" kern="1200"/>
            <a:t>Auto Analyze the existing Access application: Understand data model, forms, reports, and VBA code (if any).</a:t>
          </a:r>
          <a:endParaRPr lang="en-US" sz="1100" kern="1200"/>
        </a:p>
      </dsp:txBody>
      <dsp:txXfrm>
        <a:off x="4068" y="2303547"/>
        <a:ext cx="1198565" cy="1725887"/>
      </dsp:txXfrm>
    </dsp:sp>
    <dsp:sp modelId="{BF4644F5-4CCF-4ED5-B5F8-F94C2013D5CD}">
      <dsp:nvSpPr>
        <dsp:cNvPr id="0" name=""/>
        <dsp:cNvSpPr/>
      </dsp:nvSpPr>
      <dsp:spPr>
        <a:xfrm>
          <a:off x="1335807" y="1661323"/>
          <a:ext cx="1198565" cy="72"/>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76ED50AD-75F3-45EF-AC61-4A644356C63B}">
      <dsp:nvSpPr>
        <dsp:cNvPr id="0" name=""/>
        <dsp:cNvSpPr/>
      </dsp:nvSpPr>
      <dsp:spPr>
        <a:xfrm>
          <a:off x="2566334" y="1616534"/>
          <a:ext cx="61260" cy="115266"/>
        </a:xfrm>
        <a:prstGeom prst="chevron">
          <a:avLst>
            <a:gd name="adj" fmla="val 9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C2CC03FE-11A2-4B9E-8B23-C6A5765AF4B8}">
      <dsp:nvSpPr>
        <dsp:cNvPr id="0" name=""/>
        <dsp:cNvSpPr/>
      </dsp:nvSpPr>
      <dsp:spPr>
        <a:xfrm>
          <a:off x="1697894" y="1424164"/>
          <a:ext cx="474391" cy="47439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8409" tIns="18409" rIns="18409" bIns="18409" numCol="1" spcCol="1270" anchor="ctr" anchorCtr="0">
          <a:noAutofit/>
        </a:bodyPr>
        <a:lstStyle/>
        <a:p>
          <a:pPr marL="0" lvl="0" indent="0" algn="ctr" defTabSz="933450">
            <a:lnSpc>
              <a:spcPct val="90000"/>
            </a:lnSpc>
            <a:spcBef>
              <a:spcPct val="0"/>
            </a:spcBef>
            <a:spcAft>
              <a:spcPct val="35000"/>
            </a:spcAft>
            <a:buNone/>
          </a:pPr>
          <a:r>
            <a:rPr lang="en-US" sz="2100" kern="1200"/>
            <a:t>2</a:t>
          </a:r>
        </a:p>
      </dsp:txBody>
      <dsp:txXfrm>
        <a:off x="1767367" y="1493637"/>
        <a:ext cx="335445" cy="335445"/>
      </dsp:txXfrm>
    </dsp:sp>
    <dsp:sp modelId="{6EDABF9F-873F-4F2C-9D6A-D845C16B489D}">
      <dsp:nvSpPr>
        <dsp:cNvPr id="0" name=""/>
        <dsp:cNvSpPr/>
      </dsp:nvSpPr>
      <dsp:spPr>
        <a:xfrm>
          <a:off x="1335807" y="2064345"/>
          <a:ext cx="1198565"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44" tIns="165100" rIns="94544" bIns="165100" numCol="1" spcCol="1270" anchor="t" anchorCtr="0">
          <a:noAutofit/>
        </a:bodyPr>
        <a:lstStyle/>
        <a:p>
          <a:pPr marL="0" lvl="0" indent="0" algn="l" defTabSz="488950">
            <a:lnSpc>
              <a:spcPct val="90000"/>
            </a:lnSpc>
            <a:spcBef>
              <a:spcPct val="0"/>
            </a:spcBef>
            <a:spcAft>
              <a:spcPct val="35000"/>
            </a:spcAft>
            <a:buNone/>
          </a:pPr>
          <a:r>
            <a:rPr lang="en-US" sz="1100" b="0" i="0" kern="1200"/>
            <a:t>Design the new architecture: Define database schema, backend API using .NET Core and Entity Framework, and frontend components in Angular.</a:t>
          </a:r>
          <a:endParaRPr lang="en-US" sz="1100" kern="1200"/>
        </a:p>
      </dsp:txBody>
      <dsp:txXfrm>
        <a:off x="1335807" y="2304058"/>
        <a:ext cx="1198565" cy="1725887"/>
      </dsp:txXfrm>
    </dsp:sp>
    <dsp:sp modelId="{39CD1F71-75AD-4FD8-84B7-9EDA42ABF9CA}">
      <dsp:nvSpPr>
        <dsp:cNvPr id="0" name=""/>
        <dsp:cNvSpPr/>
      </dsp:nvSpPr>
      <dsp:spPr>
        <a:xfrm>
          <a:off x="2667546" y="1661323"/>
          <a:ext cx="1198565" cy="72"/>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51AB1FA2-7510-4CE1-B1C1-BECD32948E04}">
      <dsp:nvSpPr>
        <dsp:cNvPr id="0" name=""/>
        <dsp:cNvSpPr/>
      </dsp:nvSpPr>
      <dsp:spPr>
        <a:xfrm>
          <a:off x="3898073" y="1616534"/>
          <a:ext cx="61260" cy="115266"/>
        </a:xfrm>
        <a:prstGeom prst="chevron">
          <a:avLst>
            <a:gd name="adj" fmla="val 9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07ACF9D8-A050-4DE3-A481-44874D3BE276}">
      <dsp:nvSpPr>
        <dsp:cNvPr id="0" name=""/>
        <dsp:cNvSpPr/>
      </dsp:nvSpPr>
      <dsp:spPr>
        <a:xfrm>
          <a:off x="3029633" y="1424164"/>
          <a:ext cx="474391" cy="47439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8409" tIns="18409" rIns="18409" bIns="18409" numCol="1" spcCol="1270" anchor="ctr" anchorCtr="0">
          <a:noAutofit/>
        </a:bodyPr>
        <a:lstStyle/>
        <a:p>
          <a:pPr marL="0" lvl="0" indent="0" algn="ctr" defTabSz="933450">
            <a:lnSpc>
              <a:spcPct val="90000"/>
            </a:lnSpc>
            <a:spcBef>
              <a:spcPct val="0"/>
            </a:spcBef>
            <a:spcAft>
              <a:spcPct val="35000"/>
            </a:spcAft>
            <a:buNone/>
          </a:pPr>
          <a:r>
            <a:rPr lang="en-US" sz="2100" kern="1200"/>
            <a:t>3</a:t>
          </a:r>
        </a:p>
      </dsp:txBody>
      <dsp:txXfrm>
        <a:off x="3099106" y="1493637"/>
        <a:ext cx="335445" cy="335445"/>
      </dsp:txXfrm>
    </dsp:sp>
    <dsp:sp modelId="{2755945A-6063-4427-88BA-2706FB39A009}">
      <dsp:nvSpPr>
        <dsp:cNvPr id="0" name=""/>
        <dsp:cNvSpPr/>
      </dsp:nvSpPr>
      <dsp:spPr>
        <a:xfrm>
          <a:off x="2667546" y="2064345"/>
          <a:ext cx="1198565"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44" tIns="165100" rIns="94544" bIns="165100" numCol="1" spcCol="1270" anchor="t" anchorCtr="0">
          <a:noAutofit/>
        </a:bodyPr>
        <a:lstStyle/>
        <a:p>
          <a:pPr marL="0" lvl="0" indent="0" algn="l" defTabSz="488950">
            <a:lnSpc>
              <a:spcPct val="90000"/>
            </a:lnSpc>
            <a:spcBef>
              <a:spcPct val="0"/>
            </a:spcBef>
            <a:spcAft>
              <a:spcPct val="35000"/>
            </a:spcAft>
            <a:buNone/>
          </a:pPr>
          <a:r>
            <a:rPr lang="en-US" sz="1100" b="0" i="0" kern="1200"/>
            <a:t>Utilize generative code tools: Migrate database schema and generate basic CRUD operations for data access.</a:t>
          </a:r>
          <a:endParaRPr lang="en-US" sz="1100" kern="1200"/>
        </a:p>
      </dsp:txBody>
      <dsp:txXfrm>
        <a:off x="2667546" y="2304058"/>
        <a:ext cx="1198565" cy="1725887"/>
      </dsp:txXfrm>
    </dsp:sp>
    <dsp:sp modelId="{75DF3E4E-8F50-448E-B4C5-1AA76B4D0D60}">
      <dsp:nvSpPr>
        <dsp:cNvPr id="0" name=""/>
        <dsp:cNvSpPr/>
      </dsp:nvSpPr>
      <dsp:spPr>
        <a:xfrm>
          <a:off x="3999286" y="1661323"/>
          <a:ext cx="1198565" cy="72"/>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AA3820C6-509E-43BD-ACB0-DB736A490431}">
      <dsp:nvSpPr>
        <dsp:cNvPr id="0" name=""/>
        <dsp:cNvSpPr/>
      </dsp:nvSpPr>
      <dsp:spPr>
        <a:xfrm>
          <a:off x="5229813" y="1616534"/>
          <a:ext cx="61260" cy="115266"/>
        </a:xfrm>
        <a:prstGeom prst="chevron">
          <a:avLst>
            <a:gd name="adj" fmla="val 9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D9680945-876C-413F-85C4-4C1E4F8C6E20}">
      <dsp:nvSpPr>
        <dsp:cNvPr id="0" name=""/>
        <dsp:cNvSpPr/>
      </dsp:nvSpPr>
      <dsp:spPr>
        <a:xfrm>
          <a:off x="4361372" y="1424164"/>
          <a:ext cx="474391" cy="47439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8409" tIns="18409" rIns="18409" bIns="18409" numCol="1" spcCol="1270" anchor="ctr" anchorCtr="0">
          <a:noAutofit/>
        </a:bodyPr>
        <a:lstStyle/>
        <a:p>
          <a:pPr marL="0" lvl="0" indent="0" algn="ctr" defTabSz="933450">
            <a:lnSpc>
              <a:spcPct val="90000"/>
            </a:lnSpc>
            <a:spcBef>
              <a:spcPct val="0"/>
            </a:spcBef>
            <a:spcAft>
              <a:spcPct val="35000"/>
            </a:spcAft>
            <a:buNone/>
          </a:pPr>
          <a:r>
            <a:rPr lang="en-US" sz="2100" kern="1200"/>
            <a:t>4</a:t>
          </a:r>
        </a:p>
      </dsp:txBody>
      <dsp:txXfrm>
        <a:off x="4430845" y="1493637"/>
        <a:ext cx="335445" cy="335445"/>
      </dsp:txXfrm>
    </dsp:sp>
    <dsp:sp modelId="{35CE3494-2C99-4880-89FA-82DD0C902C54}">
      <dsp:nvSpPr>
        <dsp:cNvPr id="0" name=""/>
        <dsp:cNvSpPr/>
      </dsp:nvSpPr>
      <dsp:spPr>
        <a:xfrm>
          <a:off x="3999286" y="2064345"/>
          <a:ext cx="1198565"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44" tIns="165100" rIns="94544" bIns="165100" numCol="1" spcCol="1270" anchor="t" anchorCtr="0">
          <a:noAutofit/>
        </a:bodyPr>
        <a:lstStyle/>
        <a:p>
          <a:pPr marL="0" lvl="0" indent="0" algn="l" defTabSz="488950">
            <a:lnSpc>
              <a:spcPct val="90000"/>
            </a:lnSpc>
            <a:spcBef>
              <a:spcPct val="0"/>
            </a:spcBef>
            <a:spcAft>
              <a:spcPct val="35000"/>
            </a:spcAft>
            <a:buNone/>
          </a:pPr>
          <a:r>
            <a:rPr lang="en-US" sz="1100" b="0" i="0" kern="1200"/>
            <a:t>Manual development: Define custom templates for the complex code. </a:t>
          </a:r>
          <a:endParaRPr lang="en-US" sz="1100" kern="1200"/>
        </a:p>
      </dsp:txBody>
      <dsp:txXfrm>
        <a:off x="3999286" y="2304058"/>
        <a:ext cx="1198565" cy="1725887"/>
      </dsp:txXfrm>
    </dsp:sp>
    <dsp:sp modelId="{15D41276-FE5C-4144-BD65-12D59980F5E5}">
      <dsp:nvSpPr>
        <dsp:cNvPr id="0" name=""/>
        <dsp:cNvSpPr/>
      </dsp:nvSpPr>
      <dsp:spPr>
        <a:xfrm>
          <a:off x="5331025" y="1661323"/>
          <a:ext cx="599282" cy="72"/>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67CCA587-AD22-4788-B768-8AD0CB81919A}">
      <dsp:nvSpPr>
        <dsp:cNvPr id="0" name=""/>
        <dsp:cNvSpPr/>
      </dsp:nvSpPr>
      <dsp:spPr>
        <a:xfrm>
          <a:off x="5693112" y="1424164"/>
          <a:ext cx="474391" cy="47439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8409" tIns="18409" rIns="18409" bIns="18409" numCol="1" spcCol="1270" anchor="ctr" anchorCtr="0">
          <a:noAutofit/>
        </a:bodyPr>
        <a:lstStyle/>
        <a:p>
          <a:pPr marL="0" lvl="0" indent="0" algn="ctr" defTabSz="933450">
            <a:lnSpc>
              <a:spcPct val="90000"/>
            </a:lnSpc>
            <a:spcBef>
              <a:spcPct val="0"/>
            </a:spcBef>
            <a:spcAft>
              <a:spcPct val="35000"/>
            </a:spcAft>
            <a:buNone/>
          </a:pPr>
          <a:r>
            <a:rPr lang="en-US" sz="2100" kern="1200"/>
            <a:t>5</a:t>
          </a:r>
        </a:p>
      </dsp:txBody>
      <dsp:txXfrm>
        <a:off x="5762585" y="1493637"/>
        <a:ext cx="335445" cy="335445"/>
      </dsp:txXfrm>
    </dsp:sp>
    <dsp:sp modelId="{CB25D902-A220-4B56-8928-F6859478BACA}">
      <dsp:nvSpPr>
        <dsp:cNvPr id="0" name=""/>
        <dsp:cNvSpPr/>
      </dsp:nvSpPr>
      <dsp:spPr>
        <a:xfrm>
          <a:off x="5331025" y="2064345"/>
          <a:ext cx="1198565"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44" tIns="165100" rIns="94544" bIns="165100" numCol="1" spcCol="1270" anchor="t" anchorCtr="0">
          <a:noAutofit/>
        </a:bodyPr>
        <a:lstStyle/>
        <a:p>
          <a:pPr marL="0" lvl="0" indent="0" algn="l" defTabSz="488950">
            <a:lnSpc>
              <a:spcPct val="90000"/>
            </a:lnSpc>
            <a:spcBef>
              <a:spcPct val="0"/>
            </a:spcBef>
            <a:spcAft>
              <a:spcPct val="35000"/>
            </a:spcAft>
            <a:buNone/>
          </a:pPr>
          <a:r>
            <a:rPr lang="en-US" sz="1100" b="0" i="0" kern="1200"/>
            <a:t>Testing and deployment: Rigorously test the application and deploy it to a suitable hosting environment.</a:t>
          </a:r>
          <a:endParaRPr lang="en-US" sz="1100" kern="1200"/>
        </a:p>
      </dsp:txBody>
      <dsp:txXfrm>
        <a:off x="5331025" y="2304058"/>
        <a:ext cx="1198565" cy="17258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DD674B-BC87-4592-A65C-5D132FF1DD1E}">
      <dsp:nvSpPr>
        <dsp:cNvPr id="0" name=""/>
        <dsp:cNvSpPr/>
      </dsp:nvSpPr>
      <dsp:spPr>
        <a:xfrm>
          <a:off x="0" y="1268590"/>
          <a:ext cx="2083385" cy="2916739"/>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62429" tIns="330200" rIns="162429" bIns="330200" numCol="1" spcCol="1270" anchor="t" anchorCtr="0">
          <a:noAutofit/>
        </a:bodyPr>
        <a:lstStyle/>
        <a:p>
          <a:pPr marL="0" lvl="0" indent="0" algn="l" defTabSz="666750">
            <a:lnSpc>
              <a:spcPct val="90000"/>
            </a:lnSpc>
            <a:spcBef>
              <a:spcPct val="0"/>
            </a:spcBef>
            <a:spcAft>
              <a:spcPct val="35000"/>
            </a:spcAft>
            <a:buNone/>
          </a:pPr>
          <a:r>
            <a:rPr lang="en-US" sz="1500" b="0" i="0" kern="1200"/>
            <a:t>Identify tables, relationships, fields, and data types in the Access database.</a:t>
          </a:r>
          <a:endParaRPr lang="en-US" sz="1500" kern="1200"/>
        </a:p>
      </dsp:txBody>
      <dsp:txXfrm>
        <a:off x="0" y="2376951"/>
        <a:ext cx="2083385" cy="1750043"/>
      </dsp:txXfrm>
    </dsp:sp>
    <dsp:sp modelId="{734C8B89-B5FE-461E-8FEF-AC711881D1B2}">
      <dsp:nvSpPr>
        <dsp:cNvPr id="0" name=""/>
        <dsp:cNvSpPr/>
      </dsp:nvSpPr>
      <dsp:spPr>
        <a:xfrm>
          <a:off x="604181" y="1560264"/>
          <a:ext cx="875021" cy="875021"/>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68220" tIns="12700" rIns="68220" bIns="12700" numCol="1" spcCol="1270" anchor="ctr" anchorCtr="0">
          <a:noAutofit/>
        </a:bodyPr>
        <a:lstStyle/>
        <a:p>
          <a:pPr marL="0" lvl="0" indent="0" algn="ctr" defTabSz="1866900">
            <a:lnSpc>
              <a:spcPct val="90000"/>
            </a:lnSpc>
            <a:spcBef>
              <a:spcPct val="0"/>
            </a:spcBef>
            <a:spcAft>
              <a:spcPct val="35000"/>
            </a:spcAft>
            <a:buNone/>
          </a:pPr>
          <a:r>
            <a:rPr lang="en-US" sz="4200" kern="1200"/>
            <a:t>1</a:t>
          </a:r>
        </a:p>
      </dsp:txBody>
      <dsp:txXfrm>
        <a:off x="732325" y="1688408"/>
        <a:ext cx="618733" cy="618733"/>
      </dsp:txXfrm>
    </dsp:sp>
    <dsp:sp modelId="{A5F94FF6-8771-4A7A-8B27-D1BD5BF902CD}">
      <dsp:nvSpPr>
        <dsp:cNvPr id="0" name=""/>
        <dsp:cNvSpPr/>
      </dsp:nvSpPr>
      <dsp:spPr>
        <a:xfrm>
          <a:off x="0" y="4185257"/>
          <a:ext cx="2083385" cy="72"/>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83D74E6-005A-404C-8A1B-76419209A50C}">
      <dsp:nvSpPr>
        <dsp:cNvPr id="0" name=""/>
        <dsp:cNvSpPr/>
      </dsp:nvSpPr>
      <dsp:spPr>
        <a:xfrm>
          <a:off x="2291723" y="1268590"/>
          <a:ext cx="2083385" cy="2916739"/>
        </a:xfrm>
        <a:prstGeom prst="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62429" tIns="330200" rIns="162429" bIns="330200" numCol="1" spcCol="1270" anchor="t" anchorCtr="0">
          <a:noAutofit/>
        </a:bodyPr>
        <a:lstStyle/>
        <a:p>
          <a:pPr marL="0" lvl="0" indent="0" algn="l" defTabSz="666750">
            <a:lnSpc>
              <a:spcPct val="90000"/>
            </a:lnSpc>
            <a:spcBef>
              <a:spcPct val="0"/>
            </a:spcBef>
            <a:spcAft>
              <a:spcPct val="35000"/>
            </a:spcAft>
            <a:buNone/>
          </a:pPr>
          <a:r>
            <a:rPr lang="en-US" sz="1500" b="0" i="0" kern="1200"/>
            <a:t>Map user interactions in Access forms and reports to functionalities and data access patterns.</a:t>
          </a:r>
          <a:endParaRPr lang="en-US" sz="1500" kern="1200"/>
        </a:p>
      </dsp:txBody>
      <dsp:txXfrm>
        <a:off x="2291723" y="2376951"/>
        <a:ext cx="2083385" cy="1750043"/>
      </dsp:txXfrm>
    </dsp:sp>
    <dsp:sp modelId="{4D2E6BF8-5C08-4993-9397-BC3FBFD5E09D}">
      <dsp:nvSpPr>
        <dsp:cNvPr id="0" name=""/>
        <dsp:cNvSpPr/>
      </dsp:nvSpPr>
      <dsp:spPr>
        <a:xfrm>
          <a:off x="2895905" y="1560264"/>
          <a:ext cx="875021" cy="875021"/>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68220" tIns="12700" rIns="68220" bIns="12700" numCol="1" spcCol="1270" anchor="ctr" anchorCtr="0">
          <a:noAutofit/>
        </a:bodyPr>
        <a:lstStyle/>
        <a:p>
          <a:pPr marL="0" lvl="0" indent="0" algn="ctr" defTabSz="1866900">
            <a:lnSpc>
              <a:spcPct val="90000"/>
            </a:lnSpc>
            <a:spcBef>
              <a:spcPct val="0"/>
            </a:spcBef>
            <a:spcAft>
              <a:spcPct val="35000"/>
            </a:spcAft>
            <a:buNone/>
          </a:pPr>
          <a:r>
            <a:rPr lang="en-US" sz="4200" kern="1200"/>
            <a:t>2</a:t>
          </a:r>
        </a:p>
      </dsp:txBody>
      <dsp:txXfrm>
        <a:off x="3024049" y="1688408"/>
        <a:ext cx="618733" cy="618733"/>
      </dsp:txXfrm>
    </dsp:sp>
    <dsp:sp modelId="{C02BC705-490C-4CAA-B947-A5ADD21D0442}">
      <dsp:nvSpPr>
        <dsp:cNvPr id="0" name=""/>
        <dsp:cNvSpPr/>
      </dsp:nvSpPr>
      <dsp:spPr>
        <a:xfrm>
          <a:off x="2291723" y="4185257"/>
          <a:ext cx="2083385" cy="72"/>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B3BCAAC-9E7D-47D0-A956-848ADD5FCA18}">
      <dsp:nvSpPr>
        <dsp:cNvPr id="0" name=""/>
        <dsp:cNvSpPr/>
      </dsp:nvSpPr>
      <dsp:spPr>
        <a:xfrm>
          <a:off x="4583447" y="1268590"/>
          <a:ext cx="2083385" cy="2916739"/>
        </a:xfrm>
        <a:prstGeom prst="rect">
          <a:avLst/>
        </a:prstGeom>
        <a:solidFill>
          <a:schemeClr val="accent4">
            <a:tint val="40000"/>
            <a:alpha val="90000"/>
            <a:hueOff val="0"/>
            <a:satOff val="0"/>
            <a:lumOff val="0"/>
            <a:alphaOff val="0"/>
          </a:schemeClr>
        </a:solidFill>
        <a:ln w="6350" cap="flat" cmpd="sng" algn="ctr">
          <a:solidFill>
            <a:schemeClr val="accent4">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62429" tIns="330200" rIns="162429" bIns="330200" numCol="1" spcCol="1270" anchor="t" anchorCtr="0">
          <a:noAutofit/>
        </a:bodyPr>
        <a:lstStyle/>
        <a:p>
          <a:pPr marL="0" lvl="0" indent="0" algn="l" defTabSz="666750">
            <a:lnSpc>
              <a:spcPct val="90000"/>
            </a:lnSpc>
            <a:spcBef>
              <a:spcPct val="0"/>
            </a:spcBef>
            <a:spcAft>
              <a:spcPct val="35000"/>
            </a:spcAft>
            <a:buNone/>
          </a:pPr>
          <a:r>
            <a:rPr lang="en-US" sz="1500" b="0" i="0" kern="1200"/>
            <a:t>Extract business logic from VBA code (if any) to be implemented in the new backend.</a:t>
          </a:r>
          <a:endParaRPr lang="en-US" sz="1500" kern="1200"/>
        </a:p>
      </dsp:txBody>
      <dsp:txXfrm>
        <a:off x="4583447" y="2376951"/>
        <a:ext cx="2083385" cy="1750043"/>
      </dsp:txXfrm>
    </dsp:sp>
    <dsp:sp modelId="{C6B9E965-BE28-4FE4-8DD5-DFD5BFDE3E58}">
      <dsp:nvSpPr>
        <dsp:cNvPr id="0" name=""/>
        <dsp:cNvSpPr/>
      </dsp:nvSpPr>
      <dsp:spPr>
        <a:xfrm>
          <a:off x="5187629" y="1560264"/>
          <a:ext cx="875021" cy="875021"/>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68220" tIns="12700" rIns="68220" bIns="12700" numCol="1" spcCol="1270" anchor="ctr" anchorCtr="0">
          <a:noAutofit/>
        </a:bodyPr>
        <a:lstStyle/>
        <a:p>
          <a:pPr marL="0" lvl="0" indent="0" algn="ctr" defTabSz="1866900">
            <a:lnSpc>
              <a:spcPct val="90000"/>
            </a:lnSpc>
            <a:spcBef>
              <a:spcPct val="0"/>
            </a:spcBef>
            <a:spcAft>
              <a:spcPct val="35000"/>
            </a:spcAft>
            <a:buNone/>
          </a:pPr>
          <a:r>
            <a:rPr lang="en-US" sz="4200" kern="1200"/>
            <a:t>3</a:t>
          </a:r>
        </a:p>
      </dsp:txBody>
      <dsp:txXfrm>
        <a:off x="5315773" y="1688408"/>
        <a:ext cx="618733" cy="618733"/>
      </dsp:txXfrm>
    </dsp:sp>
    <dsp:sp modelId="{A11F7274-8EC3-443E-AF49-07BBEBA9EA4A}">
      <dsp:nvSpPr>
        <dsp:cNvPr id="0" name=""/>
        <dsp:cNvSpPr/>
      </dsp:nvSpPr>
      <dsp:spPr>
        <a:xfrm>
          <a:off x="4583447" y="4185257"/>
          <a:ext cx="2083385" cy="72"/>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DE25A1-8147-4B28-A7E9-F55969215E41}">
      <dsp:nvSpPr>
        <dsp:cNvPr id="0" name=""/>
        <dsp:cNvSpPr/>
      </dsp:nvSpPr>
      <dsp:spPr>
        <a:xfrm>
          <a:off x="718664" y="453902"/>
          <a:ext cx="1955812" cy="195581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764A73-2013-463E-B7AA-5180AB3A6EAF}">
      <dsp:nvSpPr>
        <dsp:cNvPr id="0" name=""/>
        <dsp:cNvSpPr/>
      </dsp:nvSpPr>
      <dsp:spPr>
        <a:xfrm>
          <a:off x="1135476" y="870714"/>
          <a:ext cx="1122187" cy="1122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4A806DF-CFAE-4C0F-A50B-FB2D544B000A}">
      <dsp:nvSpPr>
        <dsp:cNvPr id="0" name=""/>
        <dsp:cNvSpPr/>
      </dsp:nvSpPr>
      <dsp:spPr>
        <a:xfrm>
          <a:off x="93445"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b="0" i="0" kern="1200"/>
            <a:t>Migrate data schema from Access to SQL Server using tools or generative code.</a:t>
          </a:r>
          <a:endParaRPr lang="en-US" sz="1700" kern="1200"/>
        </a:p>
      </dsp:txBody>
      <dsp:txXfrm>
        <a:off x="93445" y="3018902"/>
        <a:ext cx="3206250" cy="720000"/>
      </dsp:txXfrm>
    </dsp:sp>
    <dsp:sp modelId="{0DFEC4AF-36D9-4509-B083-B3E71EC90417}">
      <dsp:nvSpPr>
        <dsp:cNvPr id="0" name=""/>
        <dsp:cNvSpPr/>
      </dsp:nvSpPr>
      <dsp:spPr>
        <a:xfrm>
          <a:off x="4486008" y="453902"/>
          <a:ext cx="1955812" cy="195581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2F9C54-62BB-4A22-9C34-ABE969714D9E}">
      <dsp:nvSpPr>
        <dsp:cNvPr id="0" name=""/>
        <dsp:cNvSpPr/>
      </dsp:nvSpPr>
      <dsp:spPr>
        <a:xfrm>
          <a:off x="4902820" y="870714"/>
          <a:ext cx="1122187" cy="1122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799EEB2-5822-49D9-B843-7D07C73A60E3}">
      <dsp:nvSpPr>
        <dsp:cNvPr id="0" name=""/>
        <dsp:cNvSpPr/>
      </dsp:nvSpPr>
      <dsp:spPr>
        <a:xfrm>
          <a:off x="3860789"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b="0" i="0" kern="1200"/>
            <a:t>Define primary and foreign keys for data integrity and relationships.</a:t>
          </a:r>
          <a:endParaRPr lang="en-US" sz="1700" kern="1200"/>
        </a:p>
      </dsp:txBody>
      <dsp:txXfrm>
        <a:off x="3860789" y="3018902"/>
        <a:ext cx="3206250" cy="720000"/>
      </dsp:txXfrm>
    </dsp:sp>
    <dsp:sp modelId="{A77D93C0-5948-44E4-9613-6375AFAFA87E}">
      <dsp:nvSpPr>
        <dsp:cNvPr id="0" name=""/>
        <dsp:cNvSpPr/>
      </dsp:nvSpPr>
      <dsp:spPr>
        <a:xfrm>
          <a:off x="8253352" y="453902"/>
          <a:ext cx="1955812" cy="195581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ABF9FF-0FC6-4125-A063-F5DB344514F3}">
      <dsp:nvSpPr>
        <dsp:cNvPr id="0" name=""/>
        <dsp:cNvSpPr/>
      </dsp:nvSpPr>
      <dsp:spPr>
        <a:xfrm>
          <a:off x="8670164" y="870714"/>
          <a:ext cx="1122187" cy="11221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C6B7B67-6B2A-48D4-AAB4-2E80E19FEF29}">
      <dsp:nvSpPr>
        <dsp:cNvPr id="0" name=""/>
        <dsp:cNvSpPr/>
      </dsp:nvSpPr>
      <dsp:spPr>
        <a:xfrm>
          <a:off x="7628133"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b="0" i="0" kern="1200"/>
            <a:t>Consider data normalization for optimal storage and performance.</a:t>
          </a:r>
          <a:endParaRPr lang="en-US" sz="1700" kern="1200"/>
        </a:p>
      </dsp:txBody>
      <dsp:txXfrm>
        <a:off x="7628133" y="3018902"/>
        <a:ext cx="3206250" cy="720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2BB35-A818-4AE0-8871-9D95E94D6FA1}">
      <dsp:nvSpPr>
        <dsp:cNvPr id="0" name=""/>
        <dsp:cNvSpPr/>
      </dsp:nvSpPr>
      <dsp:spPr>
        <a:xfrm>
          <a:off x="3080" y="464830"/>
          <a:ext cx="2444055" cy="3421677"/>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844550">
            <a:lnSpc>
              <a:spcPct val="90000"/>
            </a:lnSpc>
            <a:spcBef>
              <a:spcPct val="0"/>
            </a:spcBef>
            <a:spcAft>
              <a:spcPct val="35000"/>
            </a:spcAft>
            <a:buNone/>
          </a:pPr>
          <a:r>
            <a:rPr lang="en-US" sz="1900" b="0" i="0" kern="1200"/>
            <a:t>Auto generate controllers for handling API requests from the Angular frontend.</a:t>
          </a:r>
          <a:endParaRPr lang="en-US" sz="1900" kern="1200"/>
        </a:p>
      </dsp:txBody>
      <dsp:txXfrm>
        <a:off x="3080" y="1765067"/>
        <a:ext cx="2444055" cy="2053006"/>
      </dsp:txXfrm>
    </dsp:sp>
    <dsp:sp modelId="{74FEAEAD-6CA0-4980-9D97-872A233D4D3C}">
      <dsp:nvSpPr>
        <dsp:cNvPr id="0" name=""/>
        <dsp:cNvSpPr/>
      </dsp:nvSpPr>
      <dsp:spPr>
        <a:xfrm>
          <a:off x="711856" y="806997"/>
          <a:ext cx="1026503" cy="1026503"/>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862184" y="957325"/>
        <a:ext cx="725847" cy="725847"/>
      </dsp:txXfrm>
    </dsp:sp>
    <dsp:sp modelId="{A9F86A94-0160-40A1-B847-E2F6602D0C86}">
      <dsp:nvSpPr>
        <dsp:cNvPr id="0" name=""/>
        <dsp:cNvSpPr/>
      </dsp:nvSpPr>
      <dsp:spPr>
        <a:xfrm>
          <a:off x="3080" y="3886435"/>
          <a:ext cx="2444055" cy="72"/>
        </a:xfrm>
        <a:prstGeom prst="rect">
          <a:avLst/>
        </a:prstGeom>
        <a:solidFill>
          <a:schemeClr val="accent2">
            <a:hueOff val="-207909"/>
            <a:satOff val="-11990"/>
            <a:lumOff val="1233"/>
            <a:alphaOff val="0"/>
          </a:schemeClr>
        </a:solidFill>
        <a:ln w="12700" cap="flat" cmpd="sng" algn="ctr">
          <a:solidFill>
            <a:schemeClr val="accent2">
              <a:hueOff val="-207909"/>
              <a:satOff val="-11990"/>
              <a:lumOff val="12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A05037-4CA0-49F9-AD41-CFBA03BC8593}">
      <dsp:nvSpPr>
        <dsp:cNvPr id="0" name=""/>
        <dsp:cNvSpPr/>
      </dsp:nvSpPr>
      <dsp:spPr>
        <a:xfrm>
          <a:off x="2691541" y="464830"/>
          <a:ext cx="2444055" cy="3421677"/>
        </a:xfrm>
        <a:prstGeom prst="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844550">
            <a:lnSpc>
              <a:spcPct val="90000"/>
            </a:lnSpc>
            <a:spcBef>
              <a:spcPct val="0"/>
            </a:spcBef>
            <a:spcAft>
              <a:spcPct val="35000"/>
            </a:spcAft>
            <a:buNone/>
          </a:pPr>
          <a:r>
            <a:rPr lang="en-US" sz="1900" b="0" i="0" kern="1200"/>
            <a:t>Utilize Entity Framework Core to interact with the SQL Server database.</a:t>
          </a:r>
          <a:endParaRPr lang="en-US" sz="1900" kern="1200"/>
        </a:p>
      </dsp:txBody>
      <dsp:txXfrm>
        <a:off x="2691541" y="1765067"/>
        <a:ext cx="2444055" cy="2053006"/>
      </dsp:txXfrm>
    </dsp:sp>
    <dsp:sp modelId="{85A6D221-B144-48FB-B7A9-3155947689A9}">
      <dsp:nvSpPr>
        <dsp:cNvPr id="0" name=""/>
        <dsp:cNvSpPr/>
      </dsp:nvSpPr>
      <dsp:spPr>
        <a:xfrm>
          <a:off x="3400317" y="806997"/>
          <a:ext cx="1026503" cy="1026503"/>
        </a:xfrm>
        <a:prstGeom prst="ellipse">
          <a:avLst/>
        </a:prstGeom>
        <a:solidFill>
          <a:schemeClr val="accent2">
            <a:hueOff val="-415818"/>
            <a:satOff val="-23979"/>
            <a:lumOff val="2465"/>
            <a:alphaOff val="0"/>
          </a:schemeClr>
        </a:solidFill>
        <a:ln w="12700" cap="flat" cmpd="sng" algn="ctr">
          <a:solidFill>
            <a:schemeClr val="accent2">
              <a:hueOff val="-415818"/>
              <a:satOff val="-23979"/>
              <a:lumOff val="24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550645" y="957325"/>
        <a:ext cx="725847" cy="725847"/>
      </dsp:txXfrm>
    </dsp:sp>
    <dsp:sp modelId="{4B55BC19-5E05-453B-A915-8023AEFD6989}">
      <dsp:nvSpPr>
        <dsp:cNvPr id="0" name=""/>
        <dsp:cNvSpPr/>
      </dsp:nvSpPr>
      <dsp:spPr>
        <a:xfrm>
          <a:off x="2691541" y="3886435"/>
          <a:ext cx="2444055" cy="72"/>
        </a:xfrm>
        <a:prstGeom prst="rect">
          <a:avLst/>
        </a:prstGeom>
        <a:solidFill>
          <a:schemeClr val="accent2">
            <a:hueOff val="-623727"/>
            <a:satOff val="-35969"/>
            <a:lumOff val="3698"/>
            <a:alphaOff val="0"/>
          </a:schemeClr>
        </a:solidFill>
        <a:ln w="12700" cap="flat" cmpd="sng" algn="ctr">
          <a:solidFill>
            <a:schemeClr val="accent2">
              <a:hueOff val="-623727"/>
              <a:satOff val="-35969"/>
              <a:lumOff val="369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A9ED7F-56A0-4D78-AB90-F2D7173302C2}">
      <dsp:nvSpPr>
        <dsp:cNvPr id="0" name=""/>
        <dsp:cNvSpPr/>
      </dsp:nvSpPr>
      <dsp:spPr>
        <a:xfrm>
          <a:off x="5380002" y="464830"/>
          <a:ext cx="2444055" cy="3421677"/>
        </a:xfrm>
        <a:prstGeom prst="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844550">
            <a:lnSpc>
              <a:spcPct val="90000"/>
            </a:lnSpc>
            <a:spcBef>
              <a:spcPct val="0"/>
            </a:spcBef>
            <a:spcAft>
              <a:spcPct val="35000"/>
            </a:spcAft>
            <a:buNone/>
          </a:pPr>
          <a:r>
            <a:rPr lang="en-US" sz="1900" b="0" i="0" kern="1200"/>
            <a:t>Implement business logic extracted from Access VBA or define new logic as needed.</a:t>
          </a:r>
          <a:endParaRPr lang="en-US" sz="1900" kern="1200"/>
        </a:p>
      </dsp:txBody>
      <dsp:txXfrm>
        <a:off x="5380002" y="1765067"/>
        <a:ext cx="2444055" cy="2053006"/>
      </dsp:txXfrm>
    </dsp:sp>
    <dsp:sp modelId="{C8B0366F-00B9-4F2B-95CB-715D0B60862A}">
      <dsp:nvSpPr>
        <dsp:cNvPr id="0" name=""/>
        <dsp:cNvSpPr/>
      </dsp:nvSpPr>
      <dsp:spPr>
        <a:xfrm>
          <a:off x="6088778" y="806997"/>
          <a:ext cx="1026503" cy="1026503"/>
        </a:xfrm>
        <a:prstGeom prst="ellipse">
          <a:avLst/>
        </a:prstGeom>
        <a:solidFill>
          <a:schemeClr val="accent2">
            <a:hueOff val="-831636"/>
            <a:satOff val="-47959"/>
            <a:lumOff val="4930"/>
            <a:alphaOff val="0"/>
          </a:schemeClr>
        </a:solidFill>
        <a:ln w="12700" cap="flat" cmpd="sng" algn="ctr">
          <a:solidFill>
            <a:schemeClr val="accent2">
              <a:hueOff val="-831636"/>
              <a:satOff val="-47959"/>
              <a:lumOff val="49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6239106" y="957325"/>
        <a:ext cx="725847" cy="725847"/>
      </dsp:txXfrm>
    </dsp:sp>
    <dsp:sp modelId="{93FB1F98-AA66-4B5D-AE89-14579C7B86CA}">
      <dsp:nvSpPr>
        <dsp:cNvPr id="0" name=""/>
        <dsp:cNvSpPr/>
      </dsp:nvSpPr>
      <dsp:spPr>
        <a:xfrm>
          <a:off x="5380002" y="3886435"/>
          <a:ext cx="2444055" cy="72"/>
        </a:xfrm>
        <a:prstGeom prst="rect">
          <a:avLst/>
        </a:prstGeom>
        <a:solidFill>
          <a:schemeClr val="accent2">
            <a:hueOff val="-1039545"/>
            <a:satOff val="-59949"/>
            <a:lumOff val="6163"/>
            <a:alphaOff val="0"/>
          </a:schemeClr>
        </a:solidFill>
        <a:ln w="12700" cap="flat" cmpd="sng" algn="ctr">
          <a:solidFill>
            <a:schemeClr val="accent2">
              <a:hueOff val="-1039545"/>
              <a:satOff val="-59949"/>
              <a:lumOff val="61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2C1DCF-5F34-44B0-87DA-A7FFFCEA6FC3}">
      <dsp:nvSpPr>
        <dsp:cNvPr id="0" name=""/>
        <dsp:cNvSpPr/>
      </dsp:nvSpPr>
      <dsp:spPr>
        <a:xfrm>
          <a:off x="8068463" y="464830"/>
          <a:ext cx="2444055" cy="3421677"/>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844550">
            <a:lnSpc>
              <a:spcPct val="90000"/>
            </a:lnSpc>
            <a:spcBef>
              <a:spcPct val="0"/>
            </a:spcBef>
            <a:spcAft>
              <a:spcPct val="35000"/>
            </a:spcAft>
            <a:buNone/>
          </a:pPr>
          <a:r>
            <a:rPr lang="en-US" sz="1900" b="0" i="0" kern="1200"/>
            <a:t>Leverage dependency injection for loose coupling and testability.</a:t>
          </a:r>
          <a:endParaRPr lang="en-US" sz="1900" kern="1200"/>
        </a:p>
      </dsp:txBody>
      <dsp:txXfrm>
        <a:off x="8068463" y="1765067"/>
        <a:ext cx="2444055" cy="2053006"/>
      </dsp:txXfrm>
    </dsp:sp>
    <dsp:sp modelId="{1993DC6C-78A1-47E3-ABF1-B97293D2FB24}">
      <dsp:nvSpPr>
        <dsp:cNvPr id="0" name=""/>
        <dsp:cNvSpPr/>
      </dsp:nvSpPr>
      <dsp:spPr>
        <a:xfrm>
          <a:off x="8777239" y="806997"/>
          <a:ext cx="1026503" cy="1026503"/>
        </a:xfrm>
        <a:prstGeom prst="ellipse">
          <a:avLst/>
        </a:prstGeom>
        <a:solidFill>
          <a:schemeClr val="accent2">
            <a:hueOff val="-1247454"/>
            <a:satOff val="-71938"/>
            <a:lumOff val="7395"/>
            <a:alphaOff val="0"/>
          </a:schemeClr>
        </a:solidFill>
        <a:ln w="12700" cap="flat" cmpd="sng" algn="ctr">
          <a:solidFill>
            <a:schemeClr val="accent2">
              <a:hueOff val="-1247454"/>
              <a:satOff val="-71938"/>
              <a:lumOff val="739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4</a:t>
          </a:r>
        </a:p>
      </dsp:txBody>
      <dsp:txXfrm>
        <a:off x="8927567" y="957325"/>
        <a:ext cx="725847" cy="725847"/>
      </dsp:txXfrm>
    </dsp:sp>
    <dsp:sp modelId="{AAE3ED1C-71D6-4EBD-953F-8ACCE21949FC}">
      <dsp:nvSpPr>
        <dsp:cNvPr id="0" name=""/>
        <dsp:cNvSpPr/>
      </dsp:nvSpPr>
      <dsp:spPr>
        <a:xfrm>
          <a:off x="8068463" y="3886435"/>
          <a:ext cx="2444055"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678CC2-3403-4499-920C-2316D9210EA2}">
      <dsp:nvSpPr>
        <dsp:cNvPr id="0" name=""/>
        <dsp:cNvSpPr/>
      </dsp:nvSpPr>
      <dsp:spPr>
        <a:xfrm>
          <a:off x="562927" y="788206"/>
          <a:ext cx="1445998" cy="144599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A27C52-B40E-4099-91C8-4B50DA940DA5}">
      <dsp:nvSpPr>
        <dsp:cNvPr id="0" name=""/>
        <dsp:cNvSpPr/>
      </dsp:nvSpPr>
      <dsp:spPr>
        <a:xfrm>
          <a:off x="871091" y="1096370"/>
          <a:ext cx="829671" cy="8296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EE1B69-D107-48D9-ADEA-6A89F2998312}">
      <dsp:nvSpPr>
        <dsp:cNvPr id="0" name=""/>
        <dsp:cNvSpPr/>
      </dsp:nvSpPr>
      <dsp:spPr>
        <a:xfrm>
          <a:off x="100682"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b="0" i="0" kern="1200"/>
            <a:t>Design reusable Angular components to represent forms and reports from the Access application.</a:t>
          </a:r>
          <a:endParaRPr lang="en-US" sz="1200" kern="1200"/>
        </a:p>
      </dsp:txBody>
      <dsp:txXfrm>
        <a:off x="100682" y="2684598"/>
        <a:ext cx="2370489" cy="720000"/>
      </dsp:txXfrm>
    </dsp:sp>
    <dsp:sp modelId="{8B876BCF-5E14-4E81-9252-D53F61AC873C}">
      <dsp:nvSpPr>
        <dsp:cNvPr id="0" name=""/>
        <dsp:cNvSpPr/>
      </dsp:nvSpPr>
      <dsp:spPr>
        <a:xfrm>
          <a:off x="3348252" y="788206"/>
          <a:ext cx="1445998" cy="144599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5F6974-EFA9-4E32-8EB2-60B0F4EFDDDE}">
      <dsp:nvSpPr>
        <dsp:cNvPr id="0" name=""/>
        <dsp:cNvSpPr/>
      </dsp:nvSpPr>
      <dsp:spPr>
        <a:xfrm>
          <a:off x="3656416" y="1096370"/>
          <a:ext cx="829671" cy="8296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3B9B968-B1E2-4E4C-898E-C9762B9DEC18}">
      <dsp:nvSpPr>
        <dsp:cNvPr id="0" name=""/>
        <dsp:cNvSpPr/>
      </dsp:nvSpPr>
      <dsp:spPr>
        <a:xfrm>
          <a:off x="2886007"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b="0" i="0" kern="1200"/>
            <a:t>Generate Angular services to interact with the backend API for data retrieval and manipulation.</a:t>
          </a:r>
          <a:endParaRPr lang="en-US" sz="1200" kern="1200"/>
        </a:p>
      </dsp:txBody>
      <dsp:txXfrm>
        <a:off x="2886007" y="2684598"/>
        <a:ext cx="2370489" cy="720000"/>
      </dsp:txXfrm>
    </dsp:sp>
    <dsp:sp modelId="{86A15DA8-4789-4BAB-9082-37CE72E6D465}">
      <dsp:nvSpPr>
        <dsp:cNvPr id="0" name=""/>
        <dsp:cNvSpPr/>
      </dsp:nvSpPr>
      <dsp:spPr>
        <a:xfrm>
          <a:off x="6133577" y="788206"/>
          <a:ext cx="1445998" cy="144599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3387B3-1CFB-4C89-9AA8-E7FB92E9CBC3}">
      <dsp:nvSpPr>
        <dsp:cNvPr id="0" name=""/>
        <dsp:cNvSpPr/>
      </dsp:nvSpPr>
      <dsp:spPr>
        <a:xfrm>
          <a:off x="6441741" y="1096370"/>
          <a:ext cx="829671" cy="8296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C32204-4310-4A74-99CF-BDB83A697FEC}">
      <dsp:nvSpPr>
        <dsp:cNvPr id="0" name=""/>
        <dsp:cNvSpPr/>
      </dsp:nvSpPr>
      <dsp:spPr>
        <a:xfrm>
          <a:off x="5671332"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b="0" i="0" kern="1200"/>
            <a:t>Implement user interface functionalities and user interactions for a seamless user experience.</a:t>
          </a:r>
          <a:endParaRPr lang="en-US" sz="1200" kern="1200"/>
        </a:p>
      </dsp:txBody>
      <dsp:txXfrm>
        <a:off x="5671332" y="2684598"/>
        <a:ext cx="2370489" cy="720000"/>
      </dsp:txXfrm>
    </dsp:sp>
    <dsp:sp modelId="{6CC2F6B2-CD74-468C-BE49-18687163D707}">
      <dsp:nvSpPr>
        <dsp:cNvPr id="0" name=""/>
        <dsp:cNvSpPr/>
      </dsp:nvSpPr>
      <dsp:spPr>
        <a:xfrm>
          <a:off x="8918902" y="788206"/>
          <a:ext cx="1445998" cy="144599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229602-E852-4366-8048-A79415F012D1}">
      <dsp:nvSpPr>
        <dsp:cNvPr id="0" name=""/>
        <dsp:cNvSpPr/>
      </dsp:nvSpPr>
      <dsp:spPr>
        <a:xfrm>
          <a:off x="9227066" y="1096370"/>
          <a:ext cx="829671" cy="8296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2BE648E-15D2-4AB2-A634-709FC5F2FD37}">
      <dsp:nvSpPr>
        <dsp:cNvPr id="0" name=""/>
        <dsp:cNvSpPr/>
      </dsp:nvSpPr>
      <dsp:spPr>
        <a:xfrm>
          <a:off x="8456657"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b="0" i="0" kern="1200"/>
            <a:t>Auto generate responsive design principles for a mobile-friendly application.</a:t>
          </a:r>
          <a:endParaRPr lang="en-US" sz="1200" kern="1200"/>
        </a:p>
      </dsp:txBody>
      <dsp:txXfrm>
        <a:off x="8456657" y="2684598"/>
        <a:ext cx="2370489" cy="7200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B2D66-3B57-4B12-B3C6-C30DC1FBBF5A}">
      <dsp:nvSpPr>
        <dsp:cNvPr id="0" name=""/>
        <dsp:cNvSpPr/>
      </dsp:nvSpPr>
      <dsp:spPr>
        <a:xfrm>
          <a:off x="752566" y="1045320"/>
          <a:ext cx="1066720" cy="10667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0287908-900C-4163-B47A-1F37022C740A}">
      <dsp:nvSpPr>
        <dsp:cNvPr id="0" name=""/>
        <dsp:cNvSpPr/>
      </dsp:nvSpPr>
      <dsp:spPr>
        <a:xfrm>
          <a:off x="100682" y="2427484"/>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b="0" i="0" kern="1200"/>
            <a:t>Improved scalability: The new architecture can handle larger datasets and increased user traffic.</a:t>
          </a:r>
          <a:endParaRPr lang="en-US" sz="1100" kern="1200"/>
        </a:p>
      </dsp:txBody>
      <dsp:txXfrm>
        <a:off x="100682" y="2427484"/>
        <a:ext cx="2370489" cy="720000"/>
      </dsp:txXfrm>
    </dsp:sp>
    <dsp:sp modelId="{FE723769-BDFD-4E76-ADC6-DFF4639E2622}">
      <dsp:nvSpPr>
        <dsp:cNvPr id="0" name=""/>
        <dsp:cNvSpPr/>
      </dsp:nvSpPr>
      <dsp:spPr>
        <a:xfrm>
          <a:off x="3537891" y="1045320"/>
          <a:ext cx="1066720" cy="10667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2015857-4C42-4C8C-9AE1-954C777179CD}">
      <dsp:nvSpPr>
        <dsp:cNvPr id="0" name=""/>
        <dsp:cNvSpPr/>
      </dsp:nvSpPr>
      <dsp:spPr>
        <a:xfrm>
          <a:off x="2886007" y="2427484"/>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b="0" i="0" kern="1200"/>
            <a:t>Enhanced security: .NET Core provides a robust foundation for secure API development.</a:t>
          </a:r>
          <a:endParaRPr lang="en-US" sz="1100" kern="1200"/>
        </a:p>
      </dsp:txBody>
      <dsp:txXfrm>
        <a:off x="2886007" y="2427484"/>
        <a:ext cx="2370489" cy="720000"/>
      </dsp:txXfrm>
    </dsp:sp>
    <dsp:sp modelId="{784FA855-39FA-44FB-A171-4346755864F0}">
      <dsp:nvSpPr>
        <dsp:cNvPr id="0" name=""/>
        <dsp:cNvSpPr/>
      </dsp:nvSpPr>
      <dsp:spPr>
        <a:xfrm>
          <a:off x="6323216" y="1045320"/>
          <a:ext cx="1066720" cy="10667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722E88D-C60F-4B9A-8FFA-AC85021C6064}">
      <dsp:nvSpPr>
        <dsp:cNvPr id="0" name=""/>
        <dsp:cNvSpPr/>
      </dsp:nvSpPr>
      <dsp:spPr>
        <a:xfrm>
          <a:off x="5671332" y="2427484"/>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b="0" i="0" kern="1200"/>
            <a:t>Increased accessibility: The web-based application can be accessed from any device with an internet connection.</a:t>
          </a:r>
          <a:endParaRPr lang="en-US" sz="1100" kern="1200"/>
        </a:p>
      </dsp:txBody>
      <dsp:txXfrm>
        <a:off x="5671332" y="2427484"/>
        <a:ext cx="2370489" cy="720000"/>
      </dsp:txXfrm>
    </dsp:sp>
    <dsp:sp modelId="{494B63D1-6D25-4481-A21E-E2E3C1EC9A19}">
      <dsp:nvSpPr>
        <dsp:cNvPr id="0" name=""/>
        <dsp:cNvSpPr/>
      </dsp:nvSpPr>
      <dsp:spPr>
        <a:xfrm>
          <a:off x="9108541" y="1045320"/>
          <a:ext cx="1066720" cy="10667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AD6A853-56F3-463E-8915-8153E6FB6087}">
      <dsp:nvSpPr>
        <dsp:cNvPr id="0" name=""/>
        <dsp:cNvSpPr/>
      </dsp:nvSpPr>
      <dsp:spPr>
        <a:xfrm>
          <a:off x="8456657" y="2427484"/>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b="0" i="0" kern="1200"/>
            <a:t>Easier maintenance: A modern codebase attracts a wider pool of developers for future maintenance.</a:t>
          </a:r>
          <a:endParaRPr lang="en-US" sz="1100" kern="1200"/>
        </a:p>
      </dsp:txBody>
      <dsp:txXfrm>
        <a:off x="8456657" y="2427484"/>
        <a:ext cx="2370489"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6.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7.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8.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9.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D31E1-C751-0684-67C5-458B55364F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E3D883-0FAA-8781-EB0D-36989FD7E5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FCE22E-B13A-740E-53B1-C250105D13DB}"/>
              </a:ext>
            </a:extLst>
          </p:cNvPr>
          <p:cNvSpPr>
            <a:spLocks noGrp="1"/>
          </p:cNvSpPr>
          <p:nvPr>
            <p:ph type="dt" sz="half" idx="10"/>
          </p:nvPr>
        </p:nvSpPr>
        <p:spPr/>
        <p:txBody>
          <a:bodyPr/>
          <a:lstStyle/>
          <a:p>
            <a:fld id="{C421AF94-1F0A-4154-9E73-3B16DB016DF4}" type="datetimeFigureOut">
              <a:rPr lang="en-US" smtClean="0"/>
              <a:t>3/12/2024</a:t>
            </a:fld>
            <a:endParaRPr lang="en-US"/>
          </a:p>
        </p:txBody>
      </p:sp>
      <p:sp>
        <p:nvSpPr>
          <p:cNvPr id="5" name="Footer Placeholder 4">
            <a:extLst>
              <a:ext uri="{FF2B5EF4-FFF2-40B4-BE49-F238E27FC236}">
                <a16:creationId xmlns:a16="http://schemas.microsoft.com/office/drawing/2014/main" id="{A82C0DCB-433E-6ED6-E0FB-A1845D33BE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BFF40F-784B-985A-A5BD-730800067B22}"/>
              </a:ext>
            </a:extLst>
          </p:cNvPr>
          <p:cNvSpPr>
            <a:spLocks noGrp="1"/>
          </p:cNvSpPr>
          <p:nvPr>
            <p:ph type="sldNum" sz="quarter" idx="12"/>
          </p:nvPr>
        </p:nvSpPr>
        <p:spPr/>
        <p:txBody>
          <a:bodyPr/>
          <a:lstStyle/>
          <a:p>
            <a:fld id="{5388ED34-ED3F-4B96-B550-C2F2F0E55247}" type="slidenum">
              <a:rPr lang="en-US" smtClean="0"/>
              <a:t>‹#›</a:t>
            </a:fld>
            <a:endParaRPr lang="en-US"/>
          </a:p>
        </p:txBody>
      </p:sp>
    </p:spTree>
    <p:extLst>
      <p:ext uri="{BB962C8B-B14F-4D97-AF65-F5344CB8AC3E}">
        <p14:creationId xmlns:p14="http://schemas.microsoft.com/office/powerpoint/2010/main" val="357480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2773A-4AEE-64F2-9FD0-27CB4994F9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2FA289-1860-5BFF-6E95-108F141181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C5DDB7-A78E-B7A7-1F25-A764CE245DEE}"/>
              </a:ext>
            </a:extLst>
          </p:cNvPr>
          <p:cNvSpPr>
            <a:spLocks noGrp="1"/>
          </p:cNvSpPr>
          <p:nvPr>
            <p:ph type="dt" sz="half" idx="10"/>
          </p:nvPr>
        </p:nvSpPr>
        <p:spPr/>
        <p:txBody>
          <a:bodyPr/>
          <a:lstStyle/>
          <a:p>
            <a:fld id="{C421AF94-1F0A-4154-9E73-3B16DB016DF4}" type="datetimeFigureOut">
              <a:rPr lang="en-US" smtClean="0"/>
              <a:t>3/12/2024</a:t>
            </a:fld>
            <a:endParaRPr lang="en-US"/>
          </a:p>
        </p:txBody>
      </p:sp>
      <p:sp>
        <p:nvSpPr>
          <p:cNvPr id="5" name="Footer Placeholder 4">
            <a:extLst>
              <a:ext uri="{FF2B5EF4-FFF2-40B4-BE49-F238E27FC236}">
                <a16:creationId xmlns:a16="http://schemas.microsoft.com/office/drawing/2014/main" id="{80A62D6D-E7FA-D20E-55F5-28FCB4A083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627917-DF29-52BF-2E3C-9889F07EC3F3}"/>
              </a:ext>
            </a:extLst>
          </p:cNvPr>
          <p:cNvSpPr>
            <a:spLocks noGrp="1"/>
          </p:cNvSpPr>
          <p:nvPr>
            <p:ph type="sldNum" sz="quarter" idx="12"/>
          </p:nvPr>
        </p:nvSpPr>
        <p:spPr/>
        <p:txBody>
          <a:bodyPr/>
          <a:lstStyle/>
          <a:p>
            <a:fld id="{5388ED34-ED3F-4B96-B550-C2F2F0E55247}" type="slidenum">
              <a:rPr lang="en-US" smtClean="0"/>
              <a:t>‹#›</a:t>
            </a:fld>
            <a:endParaRPr lang="en-US"/>
          </a:p>
        </p:txBody>
      </p:sp>
    </p:spTree>
    <p:extLst>
      <p:ext uri="{BB962C8B-B14F-4D97-AF65-F5344CB8AC3E}">
        <p14:creationId xmlns:p14="http://schemas.microsoft.com/office/powerpoint/2010/main" val="1491509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DC6FED-604A-1256-06E6-0D3309A5F4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4B5F37-CEC3-7ED2-C213-4A6D49D5F1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F4A22A-1824-F873-969D-5A9DA9DC06A7}"/>
              </a:ext>
            </a:extLst>
          </p:cNvPr>
          <p:cNvSpPr>
            <a:spLocks noGrp="1"/>
          </p:cNvSpPr>
          <p:nvPr>
            <p:ph type="dt" sz="half" idx="10"/>
          </p:nvPr>
        </p:nvSpPr>
        <p:spPr/>
        <p:txBody>
          <a:bodyPr/>
          <a:lstStyle/>
          <a:p>
            <a:fld id="{C421AF94-1F0A-4154-9E73-3B16DB016DF4}" type="datetimeFigureOut">
              <a:rPr lang="en-US" smtClean="0"/>
              <a:t>3/12/2024</a:t>
            </a:fld>
            <a:endParaRPr lang="en-US"/>
          </a:p>
        </p:txBody>
      </p:sp>
      <p:sp>
        <p:nvSpPr>
          <p:cNvPr id="5" name="Footer Placeholder 4">
            <a:extLst>
              <a:ext uri="{FF2B5EF4-FFF2-40B4-BE49-F238E27FC236}">
                <a16:creationId xmlns:a16="http://schemas.microsoft.com/office/drawing/2014/main" id="{7F5BD8B0-E82E-7D21-B360-772A6DE3D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86E143-54C9-EDCE-4319-3B0BBD66AF8F}"/>
              </a:ext>
            </a:extLst>
          </p:cNvPr>
          <p:cNvSpPr>
            <a:spLocks noGrp="1"/>
          </p:cNvSpPr>
          <p:nvPr>
            <p:ph type="sldNum" sz="quarter" idx="12"/>
          </p:nvPr>
        </p:nvSpPr>
        <p:spPr/>
        <p:txBody>
          <a:bodyPr/>
          <a:lstStyle/>
          <a:p>
            <a:fld id="{5388ED34-ED3F-4B96-B550-C2F2F0E55247}" type="slidenum">
              <a:rPr lang="en-US" smtClean="0"/>
              <a:t>‹#›</a:t>
            </a:fld>
            <a:endParaRPr lang="en-US"/>
          </a:p>
        </p:txBody>
      </p:sp>
    </p:spTree>
    <p:extLst>
      <p:ext uri="{BB962C8B-B14F-4D97-AF65-F5344CB8AC3E}">
        <p14:creationId xmlns:p14="http://schemas.microsoft.com/office/powerpoint/2010/main" val="295572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338E1-A502-3E0D-1F1B-FA83E17380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CD1048-F2FC-E6DB-7235-6CD9C773AA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DF8F90-6688-0D02-796A-BA70DE79F86A}"/>
              </a:ext>
            </a:extLst>
          </p:cNvPr>
          <p:cNvSpPr>
            <a:spLocks noGrp="1"/>
          </p:cNvSpPr>
          <p:nvPr>
            <p:ph type="dt" sz="half" idx="10"/>
          </p:nvPr>
        </p:nvSpPr>
        <p:spPr/>
        <p:txBody>
          <a:bodyPr/>
          <a:lstStyle/>
          <a:p>
            <a:fld id="{C421AF94-1F0A-4154-9E73-3B16DB016DF4}" type="datetimeFigureOut">
              <a:rPr lang="en-US" smtClean="0"/>
              <a:t>3/12/2024</a:t>
            </a:fld>
            <a:endParaRPr lang="en-US"/>
          </a:p>
        </p:txBody>
      </p:sp>
      <p:sp>
        <p:nvSpPr>
          <p:cNvPr id="5" name="Footer Placeholder 4">
            <a:extLst>
              <a:ext uri="{FF2B5EF4-FFF2-40B4-BE49-F238E27FC236}">
                <a16:creationId xmlns:a16="http://schemas.microsoft.com/office/drawing/2014/main" id="{4CAFBA4D-E862-7D87-2C1E-21D33B14A1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9309AE-0CAF-4B0B-3DDE-9D969A74A84E}"/>
              </a:ext>
            </a:extLst>
          </p:cNvPr>
          <p:cNvSpPr>
            <a:spLocks noGrp="1"/>
          </p:cNvSpPr>
          <p:nvPr>
            <p:ph type="sldNum" sz="quarter" idx="12"/>
          </p:nvPr>
        </p:nvSpPr>
        <p:spPr/>
        <p:txBody>
          <a:bodyPr/>
          <a:lstStyle/>
          <a:p>
            <a:fld id="{5388ED34-ED3F-4B96-B550-C2F2F0E55247}" type="slidenum">
              <a:rPr lang="en-US" smtClean="0"/>
              <a:t>‹#›</a:t>
            </a:fld>
            <a:endParaRPr lang="en-US"/>
          </a:p>
        </p:txBody>
      </p:sp>
    </p:spTree>
    <p:extLst>
      <p:ext uri="{BB962C8B-B14F-4D97-AF65-F5344CB8AC3E}">
        <p14:creationId xmlns:p14="http://schemas.microsoft.com/office/powerpoint/2010/main" val="3664603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3272F-BFF3-F381-5243-0D435984AC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8EB2FB-94F7-6B59-8237-78B8E4332E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A5790F-9663-C3CF-5803-4435A7E394C6}"/>
              </a:ext>
            </a:extLst>
          </p:cNvPr>
          <p:cNvSpPr>
            <a:spLocks noGrp="1"/>
          </p:cNvSpPr>
          <p:nvPr>
            <p:ph type="dt" sz="half" idx="10"/>
          </p:nvPr>
        </p:nvSpPr>
        <p:spPr/>
        <p:txBody>
          <a:bodyPr/>
          <a:lstStyle/>
          <a:p>
            <a:fld id="{C421AF94-1F0A-4154-9E73-3B16DB016DF4}" type="datetimeFigureOut">
              <a:rPr lang="en-US" smtClean="0"/>
              <a:t>3/12/2024</a:t>
            </a:fld>
            <a:endParaRPr lang="en-US"/>
          </a:p>
        </p:txBody>
      </p:sp>
      <p:sp>
        <p:nvSpPr>
          <p:cNvPr id="5" name="Footer Placeholder 4">
            <a:extLst>
              <a:ext uri="{FF2B5EF4-FFF2-40B4-BE49-F238E27FC236}">
                <a16:creationId xmlns:a16="http://schemas.microsoft.com/office/drawing/2014/main" id="{8A0FF627-C201-6424-98BC-6FA75F26A9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752445-5700-D62C-4A57-B561B79F8C03}"/>
              </a:ext>
            </a:extLst>
          </p:cNvPr>
          <p:cNvSpPr>
            <a:spLocks noGrp="1"/>
          </p:cNvSpPr>
          <p:nvPr>
            <p:ph type="sldNum" sz="quarter" idx="12"/>
          </p:nvPr>
        </p:nvSpPr>
        <p:spPr/>
        <p:txBody>
          <a:bodyPr/>
          <a:lstStyle/>
          <a:p>
            <a:fld id="{5388ED34-ED3F-4B96-B550-C2F2F0E55247}" type="slidenum">
              <a:rPr lang="en-US" smtClean="0"/>
              <a:t>‹#›</a:t>
            </a:fld>
            <a:endParaRPr lang="en-US"/>
          </a:p>
        </p:txBody>
      </p:sp>
    </p:spTree>
    <p:extLst>
      <p:ext uri="{BB962C8B-B14F-4D97-AF65-F5344CB8AC3E}">
        <p14:creationId xmlns:p14="http://schemas.microsoft.com/office/powerpoint/2010/main" val="2194380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7F7B4-9067-1149-282C-BC47EE7FBB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5B8256-B188-1797-AA43-8F963EFBFB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265753-8DE7-4A9E-F97C-D75094AFE0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45B44F-C144-3ECE-2F5C-4C5F7FBAA968}"/>
              </a:ext>
            </a:extLst>
          </p:cNvPr>
          <p:cNvSpPr>
            <a:spLocks noGrp="1"/>
          </p:cNvSpPr>
          <p:nvPr>
            <p:ph type="dt" sz="half" idx="10"/>
          </p:nvPr>
        </p:nvSpPr>
        <p:spPr/>
        <p:txBody>
          <a:bodyPr/>
          <a:lstStyle/>
          <a:p>
            <a:fld id="{C421AF94-1F0A-4154-9E73-3B16DB016DF4}" type="datetimeFigureOut">
              <a:rPr lang="en-US" smtClean="0"/>
              <a:t>3/12/2024</a:t>
            </a:fld>
            <a:endParaRPr lang="en-US"/>
          </a:p>
        </p:txBody>
      </p:sp>
      <p:sp>
        <p:nvSpPr>
          <p:cNvPr id="6" name="Footer Placeholder 5">
            <a:extLst>
              <a:ext uri="{FF2B5EF4-FFF2-40B4-BE49-F238E27FC236}">
                <a16:creationId xmlns:a16="http://schemas.microsoft.com/office/drawing/2014/main" id="{B57FA61B-E17D-14F8-BA30-791C842993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81BA13-0A38-C317-2A87-9C33653920EB}"/>
              </a:ext>
            </a:extLst>
          </p:cNvPr>
          <p:cNvSpPr>
            <a:spLocks noGrp="1"/>
          </p:cNvSpPr>
          <p:nvPr>
            <p:ph type="sldNum" sz="quarter" idx="12"/>
          </p:nvPr>
        </p:nvSpPr>
        <p:spPr/>
        <p:txBody>
          <a:bodyPr/>
          <a:lstStyle/>
          <a:p>
            <a:fld id="{5388ED34-ED3F-4B96-B550-C2F2F0E55247}" type="slidenum">
              <a:rPr lang="en-US" smtClean="0"/>
              <a:t>‹#›</a:t>
            </a:fld>
            <a:endParaRPr lang="en-US"/>
          </a:p>
        </p:txBody>
      </p:sp>
    </p:spTree>
    <p:extLst>
      <p:ext uri="{BB962C8B-B14F-4D97-AF65-F5344CB8AC3E}">
        <p14:creationId xmlns:p14="http://schemas.microsoft.com/office/powerpoint/2010/main" val="434043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8DAA9-F134-410A-899C-878B544DC6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7C1F9B-1D3B-A4B3-FAB7-0B3B48A97D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DE2C24-2B0D-D75B-6EE1-6442A4E9A0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66CEB6-CE62-F57F-9B1D-64AC3F85BB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551887-0AB9-3F8D-B8A5-761A993F47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ACC9AB-17C8-35CB-A7D4-175B164104C8}"/>
              </a:ext>
            </a:extLst>
          </p:cNvPr>
          <p:cNvSpPr>
            <a:spLocks noGrp="1"/>
          </p:cNvSpPr>
          <p:nvPr>
            <p:ph type="dt" sz="half" idx="10"/>
          </p:nvPr>
        </p:nvSpPr>
        <p:spPr/>
        <p:txBody>
          <a:bodyPr/>
          <a:lstStyle/>
          <a:p>
            <a:fld id="{C421AF94-1F0A-4154-9E73-3B16DB016DF4}" type="datetimeFigureOut">
              <a:rPr lang="en-US" smtClean="0"/>
              <a:t>3/12/2024</a:t>
            </a:fld>
            <a:endParaRPr lang="en-US"/>
          </a:p>
        </p:txBody>
      </p:sp>
      <p:sp>
        <p:nvSpPr>
          <p:cNvPr id="8" name="Footer Placeholder 7">
            <a:extLst>
              <a:ext uri="{FF2B5EF4-FFF2-40B4-BE49-F238E27FC236}">
                <a16:creationId xmlns:a16="http://schemas.microsoft.com/office/drawing/2014/main" id="{3CCD28D1-07E2-C9EA-D3A7-EBB9E11BF5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4A0AAF-5128-CFCE-BFB6-33F7A55C3B60}"/>
              </a:ext>
            </a:extLst>
          </p:cNvPr>
          <p:cNvSpPr>
            <a:spLocks noGrp="1"/>
          </p:cNvSpPr>
          <p:nvPr>
            <p:ph type="sldNum" sz="quarter" idx="12"/>
          </p:nvPr>
        </p:nvSpPr>
        <p:spPr/>
        <p:txBody>
          <a:bodyPr/>
          <a:lstStyle/>
          <a:p>
            <a:fld id="{5388ED34-ED3F-4B96-B550-C2F2F0E55247}" type="slidenum">
              <a:rPr lang="en-US" smtClean="0"/>
              <a:t>‹#›</a:t>
            </a:fld>
            <a:endParaRPr lang="en-US"/>
          </a:p>
        </p:txBody>
      </p:sp>
    </p:spTree>
    <p:extLst>
      <p:ext uri="{BB962C8B-B14F-4D97-AF65-F5344CB8AC3E}">
        <p14:creationId xmlns:p14="http://schemas.microsoft.com/office/powerpoint/2010/main" val="3532241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D2B3D-D96C-350A-D8CF-F00B775C6B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4D4894-30AB-B43B-FEA2-2576798BBAF7}"/>
              </a:ext>
            </a:extLst>
          </p:cNvPr>
          <p:cNvSpPr>
            <a:spLocks noGrp="1"/>
          </p:cNvSpPr>
          <p:nvPr>
            <p:ph type="dt" sz="half" idx="10"/>
          </p:nvPr>
        </p:nvSpPr>
        <p:spPr/>
        <p:txBody>
          <a:bodyPr/>
          <a:lstStyle/>
          <a:p>
            <a:fld id="{C421AF94-1F0A-4154-9E73-3B16DB016DF4}" type="datetimeFigureOut">
              <a:rPr lang="en-US" smtClean="0"/>
              <a:t>3/12/2024</a:t>
            </a:fld>
            <a:endParaRPr lang="en-US"/>
          </a:p>
        </p:txBody>
      </p:sp>
      <p:sp>
        <p:nvSpPr>
          <p:cNvPr id="4" name="Footer Placeholder 3">
            <a:extLst>
              <a:ext uri="{FF2B5EF4-FFF2-40B4-BE49-F238E27FC236}">
                <a16:creationId xmlns:a16="http://schemas.microsoft.com/office/drawing/2014/main" id="{65235B00-2A92-FABD-4E68-9D1427F8B7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C541CE-78E4-DFAB-3146-6D6897ECBA22}"/>
              </a:ext>
            </a:extLst>
          </p:cNvPr>
          <p:cNvSpPr>
            <a:spLocks noGrp="1"/>
          </p:cNvSpPr>
          <p:nvPr>
            <p:ph type="sldNum" sz="quarter" idx="12"/>
          </p:nvPr>
        </p:nvSpPr>
        <p:spPr/>
        <p:txBody>
          <a:bodyPr/>
          <a:lstStyle/>
          <a:p>
            <a:fld id="{5388ED34-ED3F-4B96-B550-C2F2F0E55247}" type="slidenum">
              <a:rPr lang="en-US" smtClean="0"/>
              <a:t>‹#›</a:t>
            </a:fld>
            <a:endParaRPr lang="en-US"/>
          </a:p>
        </p:txBody>
      </p:sp>
    </p:spTree>
    <p:extLst>
      <p:ext uri="{BB962C8B-B14F-4D97-AF65-F5344CB8AC3E}">
        <p14:creationId xmlns:p14="http://schemas.microsoft.com/office/powerpoint/2010/main" val="1327171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EEA48C-3788-260C-5643-3ADA348A825E}"/>
              </a:ext>
            </a:extLst>
          </p:cNvPr>
          <p:cNvSpPr>
            <a:spLocks noGrp="1"/>
          </p:cNvSpPr>
          <p:nvPr>
            <p:ph type="dt" sz="half" idx="10"/>
          </p:nvPr>
        </p:nvSpPr>
        <p:spPr/>
        <p:txBody>
          <a:bodyPr/>
          <a:lstStyle/>
          <a:p>
            <a:fld id="{C421AF94-1F0A-4154-9E73-3B16DB016DF4}" type="datetimeFigureOut">
              <a:rPr lang="en-US" smtClean="0"/>
              <a:t>3/12/2024</a:t>
            </a:fld>
            <a:endParaRPr lang="en-US"/>
          </a:p>
        </p:txBody>
      </p:sp>
      <p:sp>
        <p:nvSpPr>
          <p:cNvPr id="3" name="Footer Placeholder 2">
            <a:extLst>
              <a:ext uri="{FF2B5EF4-FFF2-40B4-BE49-F238E27FC236}">
                <a16:creationId xmlns:a16="http://schemas.microsoft.com/office/drawing/2014/main" id="{7421D495-2B4A-CE68-0BA5-2ED08053ED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C38F87-AFCC-AF68-939E-C386B72D64BB}"/>
              </a:ext>
            </a:extLst>
          </p:cNvPr>
          <p:cNvSpPr>
            <a:spLocks noGrp="1"/>
          </p:cNvSpPr>
          <p:nvPr>
            <p:ph type="sldNum" sz="quarter" idx="12"/>
          </p:nvPr>
        </p:nvSpPr>
        <p:spPr/>
        <p:txBody>
          <a:bodyPr/>
          <a:lstStyle/>
          <a:p>
            <a:fld id="{5388ED34-ED3F-4B96-B550-C2F2F0E55247}" type="slidenum">
              <a:rPr lang="en-US" smtClean="0"/>
              <a:t>‹#›</a:t>
            </a:fld>
            <a:endParaRPr lang="en-US"/>
          </a:p>
        </p:txBody>
      </p:sp>
    </p:spTree>
    <p:extLst>
      <p:ext uri="{BB962C8B-B14F-4D97-AF65-F5344CB8AC3E}">
        <p14:creationId xmlns:p14="http://schemas.microsoft.com/office/powerpoint/2010/main" val="364268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F1A12-A2F4-BED1-2161-CDBDD42456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1582D6-038C-493E-360B-ACC7182193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98723-B340-0900-6671-CAF91E683A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B4A18F-5ABE-85BD-B492-9EE576CE4DAD}"/>
              </a:ext>
            </a:extLst>
          </p:cNvPr>
          <p:cNvSpPr>
            <a:spLocks noGrp="1"/>
          </p:cNvSpPr>
          <p:nvPr>
            <p:ph type="dt" sz="half" idx="10"/>
          </p:nvPr>
        </p:nvSpPr>
        <p:spPr/>
        <p:txBody>
          <a:bodyPr/>
          <a:lstStyle/>
          <a:p>
            <a:fld id="{C421AF94-1F0A-4154-9E73-3B16DB016DF4}" type="datetimeFigureOut">
              <a:rPr lang="en-US" smtClean="0"/>
              <a:t>3/12/2024</a:t>
            </a:fld>
            <a:endParaRPr lang="en-US"/>
          </a:p>
        </p:txBody>
      </p:sp>
      <p:sp>
        <p:nvSpPr>
          <p:cNvPr id="6" name="Footer Placeholder 5">
            <a:extLst>
              <a:ext uri="{FF2B5EF4-FFF2-40B4-BE49-F238E27FC236}">
                <a16:creationId xmlns:a16="http://schemas.microsoft.com/office/drawing/2014/main" id="{A13D0EA6-2E6E-0CD0-EB15-9AEF80C0AD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D48C90-DA0C-A768-2C5E-DCEC4F25C62A}"/>
              </a:ext>
            </a:extLst>
          </p:cNvPr>
          <p:cNvSpPr>
            <a:spLocks noGrp="1"/>
          </p:cNvSpPr>
          <p:nvPr>
            <p:ph type="sldNum" sz="quarter" idx="12"/>
          </p:nvPr>
        </p:nvSpPr>
        <p:spPr/>
        <p:txBody>
          <a:bodyPr/>
          <a:lstStyle/>
          <a:p>
            <a:fld id="{5388ED34-ED3F-4B96-B550-C2F2F0E55247}" type="slidenum">
              <a:rPr lang="en-US" smtClean="0"/>
              <a:t>‹#›</a:t>
            </a:fld>
            <a:endParaRPr lang="en-US"/>
          </a:p>
        </p:txBody>
      </p:sp>
    </p:spTree>
    <p:extLst>
      <p:ext uri="{BB962C8B-B14F-4D97-AF65-F5344CB8AC3E}">
        <p14:creationId xmlns:p14="http://schemas.microsoft.com/office/powerpoint/2010/main" val="2322243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FC202-30ED-9F02-F6F8-7DC8B08150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121291-3265-333E-EC73-4595E210AE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453DF6-048B-0983-87C0-08D36BA14C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194CBC-5224-8A36-1607-F95BF3799EF6}"/>
              </a:ext>
            </a:extLst>
          </p:cNvPr>
          <p:cNvSpPr>
            <a:spLocks noGrp="1"/>
          </p:cNvSpPr>
          <p:nvPr>
            <p:ph type="dt" sz="half" idx="10"/>
          </p:nvPr>
        </p:nvSpPr>
        <p:spPr/>
        <p:txBody>
          <a:bodyPr/>
          <a:lstStyle/>
          <a:p>
            <a:fld id="{C421AF94-1F0A-4154-9E73-3B16DB016DF4}" type="datetimeFigureOut">
              <a:rPr lang="en-US" smtClean="0"/>
              <a:t>3/12/2024</a:t>
            </a:fld>
            <a:endParaRPr lang="en-US"/>
          </a:p>
        </p:txBody>
      </p:sp>
      <p:sp>
        <p:nvSpPr>
          <p:cNvPr id="6" name="Footer Placeholder 5">
            <a:extLst>
              <a:ext uri="{FF2B5EF4-FFF2-40B4-BE49-F238E27FC236}">
                <a16:creationId xmlns:a16="http://schemas.microsoft.com/office/drawing/2014/main" id="{AADDAA69-8141-DEF7-7BDB-1E3C3A9217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C00C99-643F-324C-0EBA-ECEA7F6E2B6A}"/>
              </a:ext>
            </a:extLst>
          </p:cNvPr>
          <p:cNvSpPr>
            <a:spLocks noGrp="1"/>
          </p:cNvSpPr>
          <p:nvPr>
            <p:ph type="sldNum" sz="quarter" idx="12"/>
          </p:nvPr>
        </p:nvSpPr>
        <p:spPr/>
        <p:txBody>
          <a:bodyPr/>
          <a:lstStyle/>
          <a:p>
            <a:fld id="{5388ED34-ED3F-4B96-B550-C2F2F0E55247}" type="slidenum">
              <a:rPr lang="en-US" smtClean="0"/>
              <a:t>‹#›</a:t>
            </a:fld>
            <a:endParaRPr lang="en-US"/>
          </a:p>
        </p:txBody>
      </p:sp>
    </p:spTree>
    <p:extLst>
      <p:ext uri="{BB962C8B-B14F-4D97-AF65-F5344CB8AC3E}">
        <p14:creationId xmlns:p14="http://schemas.microsoft.com/office/powerpoint/2010/main" val="1175757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6DF128-34FD-2A40-0252-0DF74FF37E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6908EB-8782-4B2D-90D2-6A4DF4C657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D435F3-58F2-5DBA-8EBB-B5C4875B24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21AF94-1F0A-4154-9E73-3B16DB016DF4}" type="datetimeFigureOut">
              <a:rPr lang="en-US" smtClean="0"/>
              <a:t>3/12/2024</a:t>
            </a:fld>
            <a:endParaRPr lang="en-US"/>
          </a:p>
        </p:txBody>
      </p:sp>
      <p:sp>
        <p:nvSpPr>
          <p:cNvPr id="5" name="Footer Placeholder 4">
            <a:extLst>
              <a:ext uri="{FF2B5EF4-FFF2-40B4-BE49-F238E27FC236}">
                <a16:creationId xmlns:a16="http://schemas.microsoft.com/office/drawing/2014/main" id="{2C58E653-12DA-96C3-C849-D78506B3FF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E3EF31-3714-9A71-5125-D8B3469952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88ED34-ED3F-4B96-B550-C2F2F0E55247}" type="slidenum">
              <a:rPr lang="en-US" smtClean="0"/>
              <a:t>‹#›</a:t>
            </a:fld>
            <a:endParaRPr lang="en-US"/>
          </a:p>
        </p:txBody>
      </p:sp>
    </p:spTree>
    <p:extLst>
      <p:ext uri="{BB962C8B-B14F-4D97-AF65-F5344CB8AC3E}">
        <p14:creationId xmlns:p14="http://schemas.microsoft.com/office/powerpoint/2010/main" val="1763890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20.jpeg"/><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92" name="Rectangle 2070">
            <a:extLst>
              <a:ext uri="{FF2B5EF4-FFF2-40B4-BE49-F238E27FC236}">
                <a16:creationId xmlns:a16="http://schemas.microsoft.com/office/drawing/2014/main" id="{59EF30C2-29AC-4A0D-BC0A-A679CF113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3"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4F19DA43-4C5A-D886-DD11-451E3AF19DED}"/>
              </a:ext>
            </a:extLst>
          </p:cNvPr>
          <p:cNvSpPr txBox="1"/>
          <p:nvPr/>
        </p:nvSpPr>
        <p:spPr>
          <a:xfrm>
            <a:off x="5093520" y="2744662"/>
            <a:ext cx="6589707" cy="2387600"/>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3800" b="1" i="0" kern="1200" dirty="0">
                <a:solidFill>
                  <a:srgbClr val="FFFFFF"/>
                </a:solidFill>
                <a:effectLst/>
                <a:latin typeface="+mj-lt"/>
                <a:ea typeface="+mj-ea"/>
                <a:cs typeface="+mj-cs"/>
              </a:rPr>
              <a:t>Converting Your MS Access App to the Modern Era: .NET Core, Angular &amp; SQL Server with Generative Code</a:t>
            </a:r>
          </a:p>
          <a:p>
            <a:pPr algn="r">
              <a:lnSpc>
                <a:spcPct val="90000"/>
              </a:lnSpc>
              <a:spcBef>
                <a:spcPct val="0"/>
              </a:spcBef>
              <a:spcAft>
                <a:spcPts val="600"/>
              </a:spcAft>
            </a:pPr>
            <a:endParaRPr lang="en-US" sz="3800" kern="1200" dirty="0">
              <a:solidFill>
                <a:srgbClr val="FFFFFF"/>
              </a:solidFill>
              <a:latin typeface="+mj-lt"/>
              <a:ea typeface="+mj-ea"/>
              <a:cs typeface="+mj-cs"/>
            </a:endParaRPr>
          </a:p>
        </p:txBody>
      </p:sp>
      <p:cxnSp>
        <p:nvCxnSpPr>
          <p:cNvPr id="2094" name="Straight Connector 2074">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95" name="Freeform: Shape 2076">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endParaRPr lang="en-US" dirty="0"/>
          </a:p>
        </p:txBody>
      </p:sp>
      <p:sp>
        <p:nvSpPr>
          <p:cNvPr id="2096" name="Freeform: Shape 2078">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97" name="Oval 2080">
            <a:extLst>
              <a:ext uri="{FF2B5EF4-FFF2-40B4-BE49-F238E27FC236}">
                <a16:creationId xmlns:a16="http://schemas.microsoft.com/office/drawing/2014/main" id="{AD3811F5-514E-49A4-B382-673ED228A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98" name="Freeform: Shape 2082">
            <a:extLst>
              <a:ext uri="{FF2B5EF4-FFF2-40B4-BE49-F238E27FC236}">
                <a16:creationId xmlns:a16="http://schemas.microsoft.com/office/drawing/2014/main" id="{067AD921-1CEE-4C1B-9AA3-C66D908DD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99" name="Arc 2084">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4030024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6E3C8726-2099-80D7-8534-CB181F7AF8CE}"/>
              </a:ext>
            </a:extLst>
          </p:cNvPr>
          <p:cNvSpPr txBox="1"/>
          <p:nvPr/>
        </p:nvSpPr>
        <p:spPr>
          <a:xfrm>
            <a:off x="1371597" y="348865"/>
            <a:ext cx="10044023" cy="877729"/>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700" b="1" i="0" kern="1200">
                <a:solidFill>
                  <a:srgbClr val="FFFFFF"/>
                </a:solidFill>
                <a:effectLst/>
                <a:latin typeface="+mj-lt"/>
                <a:ea typeface="+mj-ea"/>
                <a:cs typeface="+mj-cs"/>
              </a:rPr>
              <a:t>Design the New Architecture - Frontend (Angular)</a:t>
            </a:r>
            <a:endParaRPr lang="en-US" sz="3700" kern="1200">
              <a:solidFill>
                <a:srgbClr val="FFFFFF"/>
              </a:solidFill>
              <a:latin typeface="+mj-lt"/>
              <a:ea typeface="+mj-ea"/>
              <a:cs typeface="+mj-cs"/>
            </a:endParaRPr>
          </a:p>
        </p:txBody>
      </p:sp>
      <p:graphicFrame>
        <p:nvGraphicFramePr>
          <p:cNvPr id="27" name="TextBox 3">
            <a:extLst>
              <a:ext uri="{FF2B5EF4-FFF2-40B4-BE49-F238E27FC236}">
                <a16:creationId xmlns:a16="http://schemas.microsoft.com/office/drawing/2014/main" id="{B979DC55-A89F-B14D-09AA-1D0E30F6140E}"/>
              </a:ext>
            </a:extLst>
          </p:cNvPr>
          <p:cNvGraphicFramePr/>
          <p:nvPr>
            <p:extLst>
              <p:ext uri="{D42A27DB-BD31-4B8C-83A1-F6EECF244321}">
                <p14:modId xmlns:p14="http://schemas.microsoft.com/office/powerpoint/2010/main" val="1909543468"/>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E87605DA-52B4-1099-9CB4-3E49EFF043B8}"/>
              </a:ext>
            </a:extLst>
          </p:cNvPr>
          <p:cNvSpPr txBox="1"/>
          <p:nvPr/>
        </p:nvSpPr>
        <p:spPr>
          <a:xfrm>
            <a:off x="2428720" y="1696589"/>
            <a:ext cx="7358499" cy="830997"/>
          </a:xfrm>
          <a:prstGeom prst="rect">
            <a:avLst/>
          </a:prstGeom>
          <a:noFill/>
        </p:spPr>
        <p:txBody>
          <a:bodyPr wrap="square" rtlCol="0">
            <a:spAutoFit/>
          </a:bodyPr>
          <a:lstStyle/>
          <a:p>
            <a:r>
              <a:rPr lang="en-US" sz="1200" b="0" i="0" dirty="0">
                <a:solidFill>
                  <a:srgbClr val="1F1F1F"/>
                </a:solidFill>
                <a:effectLst/>
                <a:latin typeface="Google Sans"/>
              </a:rPr>
              <a:t>The .NET Core backend serves as the engine of the application. Define controllers to handle incoming API requests from the Angular frontend. Entity Framework Core simplifies data access to the SQL Server database. Implement the previously extracted business logic or develop new logic as required. Utilize dependency injection for a modular and maintainable codebase.</a:t>
            </a:r>
            <a:endParaRPr lang="en-US" sz="1200" dirty="0"/>
          </a:p>
        </p:txBody>
      </p:sp>
    </p:spTree>
    <p:extLst>
      <p:ext uri="{BB962C8B-B14F-4D97-AF65-F5344CB8AC3E}">
        <p14:creationId xmlns:p14="http://schemas.microsoft.com/office/powerpoint/2010/main" val="3776305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6" name="Rectangle 3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3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E3C8726-2099-80D7-8534-CB181F7AF8CE}"/>
              </a:ext>
            </a:extLst>
          </p:cNvPr>
          <p:cNvSpPr txBox="1"/>
          <p:nvPr/>
        </p:nvSpPr>
        <p:spPr>
          <a:xfrm>
            <a:off x="686834" y="1153572"/>
            <a:ext cx="3200400" cy="44611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i="0" kern="1200">
                <a:solidFill>
                  <a:srgbClr val="FFFFFF"/>
                </a:solidFill>
                <a:effectLst/>
                <a:latin typeface="+mj-lt"/>
                <a:ea typeface="+mj-ea"/>
                <a:cs typeface="+mj-cs"/>
              </a:rPr>
              <a:t>Generative Code Tools in Action</a:t>
            </a:r>
            <a:endParaRPr lang="en-US" sz="4400" kern="1200">
              <a:solidFill>
                <a:srgbClr val="FFFFFF"/>
              </a:solidFill>
              <a:latin typeface="+mj-lt"/>
              <a:ea typeface="+mj-ea"/>
              <a:cs typeface="+mj-cs"/>
            </a:endParaRPr>
          </a:p>
        </p:txBody>
      </p:sp>
      <p:sp>
        <p:nvSpPr>
          <p:cNvPr id="88" name="Arc 3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9" name="TextBox 3">
            <a:extLst>
              <a:ext uri="{FF2B5EF4-FFF2-40B4-BE49-F238E27FC236}">
                <a16:creationId xmlns:a16="http://schemas.microsoft.com/office/drawing/2014/main" id="{0B786DC5-8B26-7491-BF78-521278800840}"/>
              </a:ext>
            </a:extLst>
          </p:cNvPr>
          <p:cNvSpPr txBox="1"/>
          <p:nvPr/>
        </p:nvSpPr>
        <p:spPr>
          <a:xfrm>
            <a:off x="4447308" y="591344"/>
            <a:ext cx="6906491" cy="5585619"/>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b="0" i="0">
                <a:effectLst/>
              </a:rPr>
              <a:t>Showcase examples of how generative code can automate tasks:</a:t>
            </a:r>
          </a:p>
          <a:p>
            <a:pPr marL="742950" lvl="1" indent="-228600">
              <a:lnSpc>
                <a:spcPct val="90000"/>
              </a:lnSpc>
              <a:spcAft>
                <a:spcPts val="600"/>
              </a:spcAft>
              <a:buFont typeface="Arial" panose="020B0604020202020204" pitchFamily="34" charset="0"/>
              <a:buChar char="•"/>
            </a:pPr>
            <a:r>
              <a:rPr lang="en-US" b="0" i="0">
                <a:effectLst/>
              </a:rPr>
              <a:t>Generating basic CRUD operations (Create, Read, Update, Delete) for data access.</a:t>
            </a:r>
          </a:p>
          <a:p>
            <a:pPr marL="742950" lvl="1" indent="-228600">
              <a:lnSpc>
                <a:spcPct val="90000"/>
              </a:lnSpc>
              <a:spcAft>
                <a:spcPts val="600"/>
              </a:spcAft>
              <a:buFont typeface="Arial" panose="020B0604020202020204" pitchFamily="34" charset="0"/>
              <a:buChar char="•"/>
            </a:pPr>
            <a:r>
              <a:rPr lang="en-US" b="0" i="0">
                <a:effectLst/>
              </a:rPr>
              <a:t>Automating database schema migration from Access to SQL Server.</a:t>
            </a:r>
          </a:p>
          <a:p>
            <a:pPr marL="742950" lvl="1" indent="-228600">
              <a:lnSpc>
                <a:spcPct val="90000"/>
              </a:lnSpc>
              <a:spcAft>
                <a:spcPts val="600"/>
              </a:spcAft>
              <a:buFont typeface="Arial" panose="020B0604020202020204" pitchFamily="34" charset="0"/>
              <a:buChar char="•"/>
            </a:pPr>
            <a:r>
              <a:rPr lang="en-US"/>
              <a:t>Auto generate Angular frontend app based on MS-access forms.</a:t>
            </a:r>
          </a:p>
          <a:p>
            <a:pPr marL="742950" lvl="1" indent="-228600">
              <a:lnSpc>
                <a:spcPct val="90000"/>
              </a:lnSpc>
              <a:spcAft>
                <a:spcPts val="600"/>
              </a:spcAft>
              <a:buFont typeface="Arial" panose="020B0604020202020204" pitchFamily="34" charset="0"/>
              <a:buChar char="•"/>
            </a:pPr>
            <a:r>
              <a:rPr lang="en-US"/>
              <a:t>Auto generated Angular frontend component for the MS-access reports.</a:t>
            </a:r>
          </a:p>
          <a:p>
            <a:pPr marL="742950" lvl="1" indent="-228600">
              <a:lnSpc>
                <a:spcPct val="90000"/>
              </a:lnSpc>
              <a:spcAft>
                <a:spcPts val="600"/>
              </a:spcAft>
              <a:buFont typeface="Arial" panose="020B0604020202020204" pitchFamily="34" charset="0"/>
              <a:buChar char="•"/>
            </a:pPr>
            <a:endParaRPr lang="en-US"/>
          </a:p>
          <a:p>
            <a:pPr marL="285750" indent="-228600">
              <a:lnSpc>
                <a:spcPct val="90000"/>
              </a:lnSpc>
              <a:spcAft>
                <a:spcPts val="600"/>
              </a:spcAft>
              <a:buFont typeface="Arial" panose="020B0604020202020204" pitchFamily="34" charset="0"/>
              <a:buChar char="•"/>
            </a:pPr>
            <a:r>
              <a:rPr lang="en-US" b="0" i="0">
                <a:effectLst/>
              </a:rPr>
              <a:t>Provide concrete examples of how generative code can streamline the conversion process. Demonstrate how it can automatically generate basic functionalities like CRUD operations for interacting with the database, or how it can translate the schema definitions from Access to SQL Server.</a:t>
            </a:r>
            <a:endParaRPr lang="en-US"/>
          </a:p>
          <a:p>
            <a:pPr marL="285750" indent="-228600">
              <a:lnSpc>
                <a:spcPct val="90000"/>
              </a:lnSpc>
              <a:spcAft>
                <a:spcPts val="600"/>
              </a:spcAft>
              <a:buFont typeface="Arial" panose="020B0604020202020204" pitchFamily="34" charset="0"/>
              <a:buChar char="•"/>
            </a:pPr>
            <a:endParaRPr lang="en-US"/>
          </a:p>
          <a:p>
            <a:pPr marL="742950" lvl="1" indent="-228600">
              <a:lnSpc>
                <a:spcPct val="90000"/>
              </a:lnSpc>
              <a:spcAft>
                <a:spcPts val="600"/>
              </a:spcAft>
              <a:buFont typeface="Arial" panose="020B0604020202020204" pitchFamily="34" charset="0"/>
              <a:buChar char="•"/>
            </a:pPr>
            <a:endParaRPr lang="en-US" b="0" i="0">
              <a:effectLst/>
            </a:endParaRPr>
          </a:p>
        </p:txBody>
      </p:sp>
    </p:spTree>
    <p:extLst>
      <p:ext uri="{BB962C8B-B14F-4D97-AF65-F5344CB8AC3E}">
        <p14:creationId xmlns:p14="http://schemas.microsoft.com/office/powerpoint/2010/main" val="43132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6E3C8726-2099-80D7-8534-CB181F7AF8CE}"/>
              </a:ext>
            </a:extLst>
          </p:cNvPr>
          <p:cNvSpPr txBox="1"/>
          <p:nvPr/>
        </p:nvSpPr>
        <p:spPr>
          <a:xfrm>
            <a:off x="1371597" y="348865"/>
            <a:ext cx="10044023" cy="877729"/>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i="0" kern="1200">
                <a:solidFill>
                  <a:srgbClr val="FFFFFF"/>
                </a:solidFill>
                <a:effectLst/>
                <a:latin typeface="+mj-lt"/>
                <a:ea typeface="+mj-ea"/>
                <a:cs typeface="+mj-cs"/>
              </a:rPr>
              <a:t>Benefits of Modernization</a:t>
            </a:r>
            <a:endParaRPr lang="en-US" sz="4000" kern="1200">
              <a:solidFill>
                <a:srgbClr val="FFFFFF"/>
              </a:solidFill>
              <a:latin typeface="+mj-lt"/>
              <a:ea typeface="+mj-ea"/>
              <a:cs typeface="+mj-cs"/>
            </a:endParaRPr>
          </a:p>
        </p:txBody>
      </p:sp>
      <p:graphicFrame>
        <p:nvGraphicFramePr>
          <p:cNvPr id="7" name="TextBox 3">
            <a:extLst>
              <a:ext uri="{FF2B5EF4-FFF2-40B4-BE49-F238E27FC236}">
                <a16:creationId xmlns:a16="http://schemas.microsoft.com/office/drawing/2014/main" id="{62B53D01-5CF3-5ACF-B125-91E79726822C}"/>
              </a:ext>
            </a:extLst>
          </p:cNvPr>
          <p:cNvGraphicFramePr/>
          <p:nvPr>
            <p:extLst>
              <p:ext uri="{D42A27DB-BD31-4B8C-83A1-F6EECF244321}">
                <p14:modId xmlns:p14="http://schemas.microsoft.com/office/powerpoint/2010/main" val="1777775326"/>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F257C15B-EA79-A4CE-F9FB-AFEA111A10A2}"/>
              </a:ext>
            </a:extLst>
          </p:cNvPr>
          <p:cNvSpPr txBox="1"/>
          <p:nvPr/>
        </p:nvSpPr>
        <p:spPr>
          <a:xfrm>
            <a:off x="3200497" y="5566029"/>
            <a:ext cx="6096000" cy="1015663"/>
          </a:xfrm>
          <a:prstGeom prst="rect">
            <a:avLst/>
          </a:prstGeom>
          <a:noFill/>
        </p:spPr>
        <p:txBody>
          <a:bodyPr wrap="square">
            <a:spAutoFit/>
          </a:bodyPr>
          <a:lstStyle/>
          <a:p>
            <a:r>
              <a:rPr lang="en-US" sz="1200" b="0" i="0">
                <a:solidFill>
                  <a:srgbClr val="1F1F1F"/>
                </a:solidFill>
                <a:effectLst/>
                <a:latin typeface="Google Sans"/>
              </a:rPr>
              <a:t>Modernizing your application with .NET Core, Angular, and SQL Server unlocks a plethora of benefits. The new architecture allows for effortless scaling to accommodate future growth. Enhanced security features ensure data protection. Web accessibility allows users to access the application from anywhere. Finally, a modern codebase makes it easier to find developers for future maintenance and updates.</a:t>
            </a:r>
            <a:endParaRPr lang="en-US" sz="1200" dirty="0"/>
          </a:p>
        </p:txBody>
      </p:sp>
    </p:spTree>
    <p:extLst>
      <p:ext uri="{BB962C8B-B14F-4D97-AF65-F5344CB8AC3E}">
        <p14:creationId xmlns:p14="http://schemas.microsoft.com/office/powerpoint/2010/main" val="1608045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33">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5" name="Rectangle 3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3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3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4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Shape 4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0" name="Rectangle 4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E3C8726-2099-80D7-8534-CB181F7AF8CE}"/>
              </a:ext>
            </a:extLst>
          </p:cNvPr>
          <p:cNvSpPr txBox="1"/>
          <p:nvPr/>
        </p:nvSpPr>
        <p:spPr>
          <a:xfrm>
            <a:off x="466722" y="586855"/>
            <a:ext cx="3201366" cy="3387497"/>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4000" b="1" i="0" kern="1200">
                <a:solidFill>
                  <a:srgbClr val="FFFFFF"/>
                </a:solidFill>
                <a:effectLst/>
                <a:latin typeface="+mj-lt"/>
                <a:ea typeface="+mj-ea"/>
                <a:cs typeface="+mj-cs"/>
              </a:rPr>
              <a:t>Stuck in the Past? Modernize Your MS Access App</a:t>
            </a:r>
            <a:endParaRPr lang="en-US" sz="4000" kern="1200">
              <a:solidFill>
                <a:srgbClr val="FFFFFF"/>
              </a:solidFill>
              <a:latin typeface="+mj-lt"/>
              <a:ea typeface="+mj-ea"/>
              <a:cs typeface="+mj-cs"/>
            </a:endParaRPr>
          </a:p>
        </p:txBody>
      </p:sp>
      <p:sp>
        <p:nvSpPr>
          <p:cNvPr id="7" name="TextBox 6">
            <a:extLst>
              <a:ext uri="{FF2B5EF4-FFF2-40B4-BE49-F238E27FC236}">
                <a16:creationId xmlns:a16="http://schemas.microsoft.com/office/drawing/2014/main" id="{CA80A553-9D83-4840-D921-BE14DEA6BA2B}"/>
              </a:ext>
            </a:extLst>
          </p:cNvPr>
          <p:cNvSpPr txBox="1"/>
          <p:nvPr/>
        </p:nvSpPr>
        <p:spPr>
          <a:xfrm>
            <a:off x="4810259" y="649480"/>
            <a:ext cx="6555347" cy="5546047"/>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000" b="0" i="0">
                <a:effectLst/>
              </a:rPr>
              <a:t>In today's world, businesses need agile and scalable applications. While MS Access served us well, it's time to consider a modern upgrade. This presentation explores how generative code can streamline the conversion process to a powerful .NET Core, Angular, and SQL Server stack.</a:t>
            </a:r>
            <a:endParaRPr lang="en-US" sz="2000"/>
          </a:p>
        </p:txBody>
      </p:sp>
    </p:spTree>
    <p:extLst>
      <p:ext uri="{BB962C8B-B14F-4D97-AF65-F5344CB8AC3E}">
        <p14:creationId xmlns:p14="http://schemas.microsoft.com/office/powerpoint/2010/main" val="1083595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E3C8726-2099-80D7-8534-CB181F7AF8CE}"/>
              </a:ext>
            </a:extLst>
          </p:cNvPr>
          <p:cNvSpPr txBox="1"/>
          <p:nvPr/>
        </p:nvSpPr>
        <p:spPr>
          <a:xfrm>
            <a:off x="838200" y="556995"/>
            <a:ext cx="10515600" cy="113369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i="0" kern="1200">
                <a:solidFill>
                  <a:schemeClr val="tx1"/>
                </a:solidFill>
                <a:effectLst/>
                <a:latin typeface="+mj-lt"/>
                <a:ea typeface="+mj-ea"/>
                <a:cs typeface="+mj-cs"/>
              </a:rPr>
              <a:t>The Current Problem: Limitations of MS Access</a:t>
            </a:r>
            <a:endParaRPr lang="en-US" sz="4400" kern="1200">
              <a:solidFill>
                <a:schemeClr val="tx1"/>
              </a:solidFill>
              <a:latin typeface="+mj-lt"/>
              <a:ea typeface="+mj-ea"/>
              <a:cs typeface="+mj-cs"/>
            </a:endParaRPr>
          </a:p>
        </p:txBody>
      </p:sp>
      <p:graphicFrame>
        <p:nvGraphicFramePr>
          <p:cNvPr id="24" name="TextBox 6">
            <a:extLst>
              <a:ext uri="{FF2B5EF4-FFF2-40B4-BE49-F238E27FC236}">
                <a16:creationId xmlns:a16="http://schemas.microsoft.com/office/drawing/2014/main" id="{4E43409B-3E3C-70F5-A2F1-A3B2D5E05364}"/>
              </a:ext>
            </a:extLst>
          </p:cNvPr>
          <p:cNvGraphicFramePr/>
          <p:nvPr>
            <p:extLst>
              <p:ext uri="{D42A27DB-BD31-4B8C-83A1-F6EECF244321}">
                <p14:modId xmlns:p14="http://schemas.microsoft.com/office/powerpoint/2010/main" val="273986787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5730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6">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38">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6E3C8726-2099-80D7-8534-CB181F7AF8CE}"/>
              </a:ext>
            </a:extLst>
          </p:cNvPr>
          <p:cNvSpPr txBox="1"/>
          <p:nvPr/>
        </p:nvSpPr>
        <p:spPr>
          <a:xfrm>
            <a:off x="1371597" y="348865"/>
            <a:ext cx="10044023" cy="877729"/>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100" b="1" i="0" kern="1200">
                <a:solidFill>
                  <a:srgbClr val="FFFFFF"/>
                </a:solidFill>
                <a:effectLst/>
                <a:latin typeface="+mj-lt"/>
                <a:ea typeface="+mj-ea"/>
                <a:cs typeface="+mj-cs"/>
              </a:rPr>
              <a:t>The Ideal Solution: A Modernized Application Architecture</a:t>
            </a:r>
            <a:endParaRPr lang="en-US" sz="3100" kern="1200">
              <a:solidFill>
                <a:srgbClr val="FFFFFF"/>
              </a:solidFill>
              <a:latin typeface="+mj-lt"/>
              <a:ea typeface="+mj-ea"/>
              <a:cs typeface="+mj-cs"/>
            </a:endParaRPr>
          </a:p>
        </p:txBody>
      </p:sp>
      <p:graphicFrame>
        <p:nvGraphicFramePr>
          <p:cNvPr id="6" name="TextBox 3">
            <a:extLst>
              <a:ext uri="{FF2B5EF4-FFF2-40B4-BE49-F238E27FC236}">
                <a16:creationId xmlns:a16="http://schemas.microsoft.com/office/drawing/2014/main" id="{2B2E03E9-596F-248F-A73B-46E226735A4D}"/>
              </a:ext>
            </a:extLst>
          </p:cNvPr>
          <p:cNvGraphicFramePr/>
          <p:nvPr>
            <p:extLst>
              <p:ext uri="{D42A27DB-BD31-4B8C-83A1-F6EECF244321}">
                <p14:modId xmlns:p14="http://schemas.microsoft.com/office/powerpoint/2010/main" val="427271724"/>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3465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E3C8726-2099-80D7-8534-CB181F7AF8CE}"/>
              </a:ext>
            </a:extLst>
          </p:cNvPr>
          <p:cNvSpPr txBox="1"/>
          <p:nvPr/>
        </p:nvSpPr>
        <p:spPr>
          <a:xfrm>
            <a:off x="586478" y="1683756"/>
            <a:ext cx="3115265" cy="2396359"/>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4000" b="1" i="0" kern="1200">
                <a:solidFill>
                  <a:srgbClr val="FFFFFF"/>
                </a:solidFill>
                <a:effectLst/>
                <a:latin typeface="+mj-lt"/>
                <a:ea typeface="+mj-ea"/>
                <a:cs typeface="+mj-cs"/>
              </a:rPr>
              <a:t>Generative Code: Your Conversion Ally</a:t>
            </a:r>
            <a:endParaRPr lang="en-US" sz="4000" kern="1200">
              <a:solidFill>
                <a:srgbClr val="FFFFFF"/>
              </a:solidFill>
              <a:latin typeface="+mj-lt"/>
              <a:ea typeface="+mj-ea"/>
              <a:cs typeface="+mj-cs"/>
            </a:endParaRPr>
          </a:p>
        </p:txBody>
      </p:sp>
      <p:graphicFrame>
        <p:nvGraphicFramePr>
          <p:cNvPr id="19" name="TextBox 3">
            <a:extLst>
              <a:ext uri="{FF2B5EF4-FFF2-40B4-BE49-F238E27FC236}">
                <a16:creationId xmlns:a16="http://schemas.microsoft.com/office/drawing/2014/main" id="{E9CC8472-2E9D-E72C-7401-0E282587A1D5}"/>
              </a:ext>
            </a:extLst>
          </p:cNvPr>
          <p:cNvGraphicFramePr/>
          <p:nvPr>
            <p:extLst>
              <p:ext uri="{D42A27DB-BD31-4B8C-83A1-F6EECF244321}">
                <p14:modId xmlns:p14="http://schemas.microsoft.com/office/powerpoint/2010/main" val="46152188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8F072D1A-7611-E732-5647-A6802775263C}"/>
              </a:ext>
            </a:extLst>
          </p:cNvPr>
          <p:cNvSpPr txBox="1"/>
          <p:nvPr/>
        </p:nvSpPr>
        <p:spPr>
          <a:xfrm>
            <a:off x="5155832" y="5182148"/>
            <a:ext cx="6165272" cy="1200329"/>
          </a:xfrm>
          <a:prstGeom prst="rect">
            <a:avLst/>
          </a:prstGeom>
          <a:noFill/>
        </p:spPr>
        <p:txBody>
          <a:bodyPr wrap="square">
            <a:spAutoFit/>
          </a:bodyPr>
          <a:lstStyle/>
          <a:p>
            <a:r>
              <a:rPr lang="en-US" b="0" i="0" dirty="0">
                <a:solidFill>
                  <a:srgbClr val="1F1F1F"/>
                </a:solidFill>
                <a:effectLst/>
                <a:latin typeface="Google Sans"/>
              </a:rPr>
              <a:t>Modernizing with .NET Core, Angular, and SQL Server provides a robust and scalable architecture. This separation of concerns allows for easier maintenance, improved security, and a user-friendly, web-based experience.</a:t>
            </a:r>
            <a:endParaRPr lang="en-US" dirty="0"/>
          </a:p>
        </p:txBody>
      </p:sp>
    </p:spTree>
    <p:extLst>
      <p:ext uri="{BB962C8B-B14F-4D97-AF65-F5344CB8AC3E}">
        <p14:creationId xmlns:p14="http://schemas.microsoft.com/office/powerpoint/2010/main" val="349947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E3C8726-2099-80D7-8534-CB181F7AF8CE}"/>
              </a:ext>
            </a:extLst>
          </p:cNvPr>
          <p:cNvSpPr txBox="1"/>
          <p:nvPr/>
        </p:nvSpPr>
        <p:spPr>
          <a:xfrm>
            <a:off x="586478" y="1683756"/>
            <a:ext cx="3115265" cy="2396359"/>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3700" b="1" i="0" kern="1200">
                <a:solidFill>
                  <a:srgbClr val="FFFFFF"/>
                </a:solidFill>
                <a:effectLst/>
                <a:latin typeface="+mj-lt"/>
                <a:ea typeface="+mj-ea"/>
                <a:cs typeface="+mj-cs"/>
              </a:rPr>
              <a:t>The Conversion Process: A Step-by-Step Guide</a:t>
            </a:r>
            <a:endParaRPr lang="en-US" sz="3700" kern="1200">
              <a:solidFill>
                <a:srgbClr val="FFFFFF"/>
              </a:solidFill>
              <a:latin typeface="+mj-lt"/>
              <a:ea typeface="+mj-ea"/>
              <a:cs typeface="+mj-cs"/>
            </a:endParaRPr>
          </a:p>
        </p:txBody>
      </p:sp>
      <p:graphicFrame>
        <p:nvGraphicFramePr>
          <p:cNvPr id="6" name="TextBox 3">
            <a:extLst>
              <a:ext uri="{FF2B5EF4-FFF2-40B4-BE49-F238E27FC236}">
                <a16:creationId xmlns:a16="http://schemas.microsoft.com/office/drawing/2014/main" id="{0196E620-3D89-5BAB-1E1C-5A6D1A57FFC3}"/>
              </a:ext>
            </a:extLst>
          </p:cNvPr>
          <p:cNvGraphicFramePr/>
          <p:nvPr>
            <p:extLst>
              <p:ext uri="{D42A27DB-BD31-4B8C-83A1-F6EECF244321}">
                <p14:modId xmlns:p14="http://schemas.microsoft.com/office/powerpoint/2010/main" val="3259494187"/>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1400C232-2FF4-0626-7DA5-116107FC5795}"/>
              </a:ext>
            </a:extLst>
          </p:cNvPr>
          <p:cNvSpPr txBox="1"/>
          <p:nvPr/>
        </p:nvSpPr>
        <p:spPr>
          <a:xfrm>
            <a:off x="4711362" y="5053852"/>
            <a:ext cx="7358499" cy="1477328"/>
          </a:xfrm>
          <a:prstGeom prst="rect">
            <a:avLst/>
          </a:prstGeom>
          <a:noFill/>
        </p:spPr>
        <p:txBody>
          <a:bodyPr wrap="square" rtlCol="0">
            <a:spAutoFit/>
          </a:bodyPr>
          <a:lstStyle/>
          <a:p>
            <a:r>
              <a:rPr lang="en-US" b="0" i="0" dirty="0">
                <a:solidFill>
                  <a:srgbClr val="1F1F1F"/>
                </a:solidFill>
                <a:effectLst/>
                <a:latin typeface="Google Sans"/>
              </a:rPr>
              <a:t>A successful conversion is a step-by-step process. By thoroughly analyzing the existing application and meticulously designing the new architecture, generative code can be leveraged to automate initial code generation. However, manual template development remains crucial for complex functionalities and user experience.</a:t>
            </a:r>
            <a:endParaRPr lang="en-US" dirty="0"/>
          </a:p>
        </p:txBody>
      </p:sp>
    </p:spTree>
    <p:extLst>
      <p:ext uri="{BB962C8B-B14F-4D97-AF65-F5344CB8AC3E}">
        <p14:creationId xmlns:p14="http://schemas.microsoft.com/office/powerpoint/2010/main" val="1957637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E3C8726-2099-80D7-8534-CB181F7AF8CE}"/>
              </a:ext>
            </a:extLst>
          </p:cNvPr>
          <p:cNvSpPr txBox="1"/>
          <p:nvPr/>
        </p:nvSpPr>
        <p:spPr>
          <a:xfrm>
            <a:off x="586478" y="1683756"/>
            <a:ext cx="3115265" cy="2396359"/>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3700" b="1" i="0" kern="1200">
                <a:solidFill>
                  <a:srgbClr val="FFFFFF"/>
                </a:solidFill>
                <a:effectLst/>
                <a:latin typeface="+mj-lt"/>
                <a:ea typeface="+mj-ea"/>
                <a:cs typeface="+mj-cs"/>
              </a:rPr>
              <a:t>Analyzing the Existing Access Application using AI</a:t>
            </a:r>
            <a:endParaRPr lang="en-US" sz="3700" kern="1200">
              <a:solidFill>
                <a:srgbClr val="FFFFFF"/>
              </a:solidFill>
              <a:latin typeface="+mj-lt"/>
              <a:ea typeface="+mj-ea"/>
              <a:cs typeface="+mj-cs"/>
            </a:endParaRPr>
          </a:p>
        </p:txBody>
      </p:sp>
      <p:graphicFrame>
        <p:nvGraphicFramePr>
          <p:cNvPr id="6" name="TextBox 3">
            <a:extLst>
              <a:ext uri="{FF2B5EF4-FFF2-40B4-BE49-F238E27FC236}">
                <a16:creationId xmlns:a16="http://schemas.microsoft.com/office/drawing/2014/main" id="{1DA47375-915C-2B2C-785C-4329C341F7C2}"/>
              </a:ext>
            </a:extLst>
          </p:cNvPr>
          <p:cNvGraphicFramePr/>
          <p:nvPr>
            <p:extLst>
              <p:ext uri="{D42A27DB-BD31-4B8C-83A1-F6EECF244321}">
                <p14:modId xmlns:p14="http://schemas.microsoft.com/office/powerpoint/2010/main" val="2036118402"/>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E45BEDA8-7A3D-106F-F721-11D07148D490}"/>
              </a:ext>
            </a:extLst>
          </p:cNvPr>
          <p:cNvSpPr txBox="1"/>
          <p:nvPr/>
        </p:nvSpPr>
        <p:spPr>
          <a:xfrm>
            <a:off x="4833501" y="5384327"/>
            <a:ext cx="7358499" cy="1200329"/>
          </a:xfrm>
          <a:prstGeom prst="rect">
            <a:avLst/>
          </a:prstGeom>
          <a:noFill/>
        </p:spPr>
        <p:txBody>
          <a:bodyPr wrap="square" rtlCol="0">
            <a:spAutoFit/>
          </a:bodyPr>
          <a:lstStyle/>
          <a:p>
            <a:r>
              <a:rPr lang="en-US" b="0" i="0" dirty="0">
                <a:solidFill>
                  <a:srgbClr val="1F1F1F"/>
                </a:solidFill>
                <a:effectLst/>
                <a:latin typeface="Google Sans"/>
              </a:rPr>
              <a:t>A thorough understanding of the existing application is paramount. This involves meticulously examining the database structure, user interactions, and any underlying business logic to ensure they are accurately translated into the new architecture.</a:t>
            </a:r>
            <a:endParaRPr lang="en-US" dirty="0"/>
          </a:p>
        </p:txBody>
      </p:sp>
    </p:spTree>
    <p:extLst>
      <p:ext uri="{BB962C8B-B14F-4D97-AF65-F5344CB8AC3E}">
        <p14:creationId xmlns:p14="http://schemas.microsoft.com/office/powerpoint/2010/main" val="3329910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6E3C8726-2099-80D7-8534-CB181F7AF8CE}"/>
              </a:ext>
            </a:extLst>
          </p:cNvPr>
          <p:cNvSpPr txBox="1"/>
          <p:nvPr/>
        </p:nvSpPr>
        <p:spPr>
          <a:xfrm>
            <a:off x="1371597" y="348865"/>
            <a:ext cx="10044023" cy="877729"/>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700" b="1" i="0" kern="1200">
                <a:solidFill>
                  <a:srgbClr val="FFFFFF"/>
                </a:solidFill>
                <a:effectLst/>
                <a:latin typeface="+mj-lt"/>
                <a:ea typeface="+mj-ea"/>
                <a:cs typeface="+mj-cs"/>
              </a:rPr>
              <a:t>Design the New Architecture - Database (SQL Server)</a:t>
            </a:r>
            <a:endParaRPr lang="en-US" sz="3700" kern="1200">
              <a:solidFill>
                <a:srgbClr val="FFFFFF"/>
              </a:solidFill>
              <a:latin typeface="+mj-lt"/>
              <a:ea typeface="+mj-ea"/>
              <a:cs typeface="+mj-cs"/>
            </a:endParaRPr>
          </a:p>
        </p:txBody>
      </p:sp>
      <p:graphicFrame>
        <p:nvGraphicFramePr>
          <p:cNvPr id="6" name="TextBox 3">
            <a:extLst>
              <a:ext uri="{FF2B5EF4-FFF2-40B4-BE49-F238E27FC236}">
                <a16:creationId xmlns:a16="http://schemas.microsoft.com/office/drawing/2014/main" id="{DA78E88C-C2E5-B2BB-D25D-F2C9DE48F6AC}"/>
              </a:ext>
            </a:extLst>
          </p:cNvPr>
          <p:cNvGraphicFramePr/>
          <p:nvPr>
            <p:extLst>
              <p:ext uri="{D42A27DB-BD31-4B8C-83A1-F6EECF244321}">
                <p14:modId xmlns:p14="http://schemas.microsoft.com/office/powerpoint/2010/main" val="2486183965"/>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55A0CF48-7275-1090-CF74-360A0CBEDB1D}"/>
              </a:ext>
            </a:extLst>
          </p:cNvPr>
          <p:cNvSpPr txBox="1"/>
          <p:nvPr/>
        </p:nvSpPr>
        <p:spPr>
          <a:xfrm>
            <a:off x="2719703" y="1762727"/>
            <a:ext cx="7571610" cy="507831"/>
          </a:xfrm>
          <a:prstGeom prst="rect">
            <a:avLst/>
          </a:prstGeom>
          <a:noFill/>
        </p:spPr>
        <p:txBody>
          <a:bodyPr wrap="square">
            <a:spAutoFit/>
          </a:bodyPr>
          <a:lstStyle/>
          <a:p>
            <a:r>
              <a:rPr lang="en-US" sz="900" b="0" i="0" dirty="0">
                <a:solidFill>
                  <a:srgbClr val="1F1F1F"/>
                </a:solidFill>
                <a:effectLst/>
                <a:latin typeface="Google Sans"/>
              </a:rPr>
              <a:t>SQL Server provides a robust and scalable foundation for the new application's data storage. Utilize migration tools or generative code to efficiently convert the data schema from Access. Ensure proper data relationships are established using primary and foreign keys for data integrity. Consider data normalization techniques to optimize storage and minimize redundancy.</a:t>
            </a:r>
            <a:endParaRPr lang="en-US" sz="900" dirty="0"/>
          </a:p>
        </p:txBody>
      </p:sp>
    </p:spTree>
    <p:extLst>
      <p:ext uri="{BB962C8B-B14F-4D97-AF65-F5344CB8AC3E}">
        <p14:creationId xmlns:p14="http://schemas.microsoft.com/office/powerpoint/2010/main" val="4076128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F826EE6-08AC-BBD0-0C44-E9F34C6BF974}"/>
              </a:ext>
            </a:extLst>
          </p:cNvPr>
          <p:cNvPicPr>
            <a:picLocks noChangeAspect="1"/>
          </p:cNvPicPr>
          <p:nvPr/>
        </p:nvPicPr>
        <p:blipFill rotWithShape="1">
          <a:blip r:embed="rId2"/>
          <a:srcRect r="9091" b="14773"/>
          <a:stretch/>
        </p:blipFill>
        <p:spPr>
          <a:xfrm>
            <a:off x="20" y="10"/>
            <a:ext cx="12191980" cy="6857990"/>
          </a:xfrm>
          <a:prstGeom prst="rect">
            <a:avLst/>
          </a:prstGeom>
        </p:spPr>
      </p:pic>
      <p:sp>
        <p:nvSpPr>
          <p:cNvPr id="21" name="Rectangle 19">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6E3C8726-2099-80D7-8534-CB181F7AF8CE}"/>
              </a:ext>
            </a:extLst>
          </p:cNvPr>
          <p:cNvSpPr txBox="1"/>
          <p:nvPr/>
        </p:nvSpPr>
        <p:spPr>
          <a:xfrm>
            <a:off x="838200" y="365125"/>
            <a:ext cx="10515600"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i="0">
                <a:effectLst/>
                <a:latin typeface="+mj-lt"/>
                <a:ea typeface="+mj-ea"/>
                <a:cs typeface="+mj-cs"/>
              </a:rPr>
              <a:t>Design the New Architecture - Backend (.NET Core)</a:t>
            </a:r>
            <a:endParaRPr lang="en-US" sz="4400">
              <a:latin typeface="+mj-lt"/>
              <a:ea typeface="+mj-ea"/>
              <a:cs typeface="+mj-cs"/>
            </a:endParaRPr>
          </a:p>
        </p:txBody>
      </p:sp>
      <p:graphicFrame>
        <p:nvGraphicFramePr>
          <p:cNvPr id="6" name="TextBox 3">
            <a:extLst>
              <a:ext uri="{FF2B5EF4-FFF2-40B4-BE49-F238E27FC236}">
                <a16:creationId xmlns:a16="http://schemas.microsoft.com/office/drawing/2014/main" id="{8E364FAA-8BD5-4E3E-C9EF-6218E2917AF1}"/>
              </a:ext>
            </a:extLst>
          </p:cNvPr>
          <p:cNvGraphicFramePr/>
          <p:nvPr>
            <p:extLst>
              <p:ext uri="{D42A27DB-BD31-4B8C-83A1-F6EECF244321}">
                <p14:modId xmlns:p14="http://schemas.microsoft.com/office/powerpoint/2010/main" val="20269473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BB545EE2-0682-1272-09D5-BA01DECE3D6E}"/>
              </a:ext>
            </a:extLst>
          </p:cNvPr>
          <p:cNvSpPr txBox="1"/>
          <p:nvPr/>
        </p:nvSpPr>
        <p:spPr>
          <a:xfrm>
            <a:off x="2757665" y="5761464"/>
            <a:ext cx="7358499" cy="830997"/>
          </a:xfrm>
          <a:prstGeom prst="rect">
            <a:avLst/>
          </a:prstGeom>
          <a:noFill/>
        </p:spPr>
        <p:txBody>
          <a:bodyPr wrap="square" rtlCol="0">
            <a:spAutoFit/>
          </a:bodyPr>
          <a:lstStyle/>
          <a:p>
            <a:r>
              <a:rPr lang="en-US" sz="1200" b="0" i="0" dirty="0">
                <a:solidFill>
                  <a:srgbClr val="1F1F1F"/>
                </a:solidFill>
                <a:effectLst/>
                <a:latin typeface="Google Sans"/>
              </a:rPr>
              <a:t>The .NET Core backend serves as the engine of the application. Define controllers to handle incoming API requests from the Angular frontend. Entity Framework Core simplifies data access to the SQL Server database. Implement the previously extracted business logic or develop new logic as required. Utilize dependency injection for a modular and maintainable codebase.</a:t>
            </a:r>
            <a:endParaRPr lang="en-US" sz="1200" dirty="0"/>
          </a:p>
        </p:txBody>
      </p:sp>
    </p:spTree>
    <p:extLst>
      <p:ext uri="{BB962C8B-B14F-4D97-AF65-F5344CB8AC3E}">
        <p14:creationId xmlns:p14="http://schemas.microsoft.com/office/powerpoint/2010/main" val="249595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1105</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Google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Kumud, Ksheeraj , ITD</dc:creator>
  <cp:lastModifiedBy>Kumud, Ksheeraj , ITD</cp:lastModifiedBy>
  <cp:revision>1</cp:revision>
  <dcterms:created xsi:type="dcterms:W3CDTF">2024-03-12T20:03:26Z</dcterms:created>
  <dcterms:modified xsi:type="dcterms:W3CDTF">2024-03-12T20:39:29Z</dcterms:modified>
</cp:coreProperties>
</file>